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79" r:id="rId2"/>
    <p:sldId id="319" r:id="rId3"/>
    <p:sldId id="282" r:id="rId4"/>
    <p:sldId id="280" r:id="rId5"/>
    <p:sldId id="537" r:id="rId6"/>
    <p:sldId id="538" r:id="rId7"/>
    <p:sldId id="307" r:id="rId8"/>
    <p:sldId id="539" r:id="rId9"/>
    <p:sldId id="540" r:id="rId10"/>
    <p:sldId id="541" r:id="rId11"/>
    <p:sldId id="475" r:id="rId12"/>
    <p:sldId id="468" r:id="rId13"/>
    <p:sldId id="326" r:id="rId14"/>
    <p:sldId id="342" r:id="rId15"/>
    <p:sldId id="519" r:id="rId16"/>
    <p:sldId id="520" r:id="rId17"/>
    <p:sldId id="521" r:id="rId18"/>
    <p:sldId id="523" r:id="rId19"/>
    <p:sldId id="524" r:id="rId20"/>
    <p:sldId id="502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325" r:id="rId33"/>
    <p:sldId id="536" r:id="rId34"/>
    <p:sldId id="317" r:id="rId35"/>
    <p:sldId id="552" r:id="rId36"/>
    <p:sldId id="543" r:id="rId37"/>
    <p:sldId id="544" r:id="rId38"/>
    <p:sldId id="545" r:id="rId39"/>
    <p:sldId id="546" r:id="rId40"/>
    <p:sldId id="548" r:id="rId41"/>
    <p:sldId id="311" r:id="rId42"/>
    <p:sldId id="310" r:id="rId43"/>
  </p:sldIdLst>
  <p:sldSz cx="12192000" cy="6858000"/>
  <p:notesSz cx="6858000" cy="9144000"/>
  <p:embeddedFontLst>
    <p:embeddedFont>
      <p:font typeface="경기천년제목 Medium" panose="02020603020101020101" pitchFamily="18" charset="-127"/>
      <p:regular r:id="rId46"/>
    </p:embeddedFont>
    <p:embeddedFont>
      <p:font typeface="나눔스퀘어" panose="020B0600000101010101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에스코어 드림 4 Regular" panose="020B0503030302020204" pitchFamily="34" charset="-127"/>
      <p:regular r:id="rId50"/>
    </p:embeddedFont>
    <p:embeddedFont>
      <p:font typeface="에스코어 드림 5 Medium" panose="020B0503030302020204" pitchFamily="34" charset="-127"/>
      <p:regular r:id="rId51"/>
    </p:embeddedFont>
    <p:embeddedFont>
      <p:font typeface="에스코어 드림 7 ExtraBold" panose="020B0803030302020204" pitchFamily="34" charset="-127"/>
      <p:bold r:id="rId52"/>
    </p:embeddedFont>
    <p:embeddedFont>
      <p:font typeface="엘리스 디지털배움체" panose="020B0600000101010101" pitchFamily="50" charset="-127"/>
      <p:regular r:id="rId53"/>
      <p:bold r:id="rId54"/>
    </p:embeddedFont>
    <p:embeddedFont>
      <p:font typeface="이사만루체 Light" panose="020B0600000101010101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5F45"/>
    <a:srgbClr val="F4B183"/>
    <a:srgbClr val="E5B4A9"/>
    <a:srgbClr val="FFC5C5"/>
    <a:srgbClr val="FFE0C1"/>
    <a:srgbClr val="E7DFD8"/>
    <a:srgbClr val="FFE6CD"/>
    <a:srgbClr val="EFD0C9"/>
    <a:srgbClr val="EDF5E7"/>
    <a:srgbClr val="F2F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0897" autoAdjust="0"/>
  </p:normalViewPr>
  <p:slideViewPr>
    <p:cSldViewPr snapToGrid="0" showGuides="1">
      <p:cViewPr varScale="1">
        <p:scale>
          <a:sx n="74" d="100"/>
          <a:sy n="74" d="100"/>
        </p:scale>
        <p:origin x="864" y="77"/>
      </p:cViewPr>
      <p:guideLst>
        <p:guide orient="horz" pos="227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3226" y="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5E80E9-3EF8-433E-9C4E-1603C732A0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5435C-3D2A-42CB-809C-6C7C5063A4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82AB0-8FBB-4D2C-BE50-F6161F547372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CE018E-BB01-41D4-A36C-112CB7097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6E503-EFD8-4EF8-B7A3-BEDF32D200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06712-1AFB-4D0D-83AC-2ACEFD8F5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84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F2CC8-B812-4D9A-A757-7D82AA47824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87128-2063-453A-B45F-26487CD22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133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8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12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85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46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723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1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15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83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65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886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7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268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06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98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12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13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21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6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6627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45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54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20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6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647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50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830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770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41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747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16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72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89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8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251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0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50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ko-KR" altLang="en-US" sz="4000" kern="120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92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기획목표</a:t>
            </a:r>
            <a:r>
              <a:rPr lang="en-US" altLang="ko-KR" dirty="0"/>
              <a:t>: </a:t>
            </a:r>
            <a:r>
              <a:rPr lang="ko-KR" altLang="en-US" dirty="0"/>
              <a:t>고병원성 조류인플루엔자 전염 예측을 통한 경제적 비용 절감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27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55A406C5-FAF5-4BC3-80D4-49FFB5479B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2A321D-9863-489B-AFE8-86ED81A0BFE3}" type="slidenum">
              <a:rPr lang="zh-CN" altLang="en-US"/>
              <a:pPr/>
              <a:t>9</a:t>
            </a:fld>
            <a:endParaRPr lang="zh-CN" alt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29A4821E-E7E6-43DC-888C-D9F5442CB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466975" y="644525"/>
            <a:ext cx="5059363" cy="2846388"/>
          </a:xfrm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5D8579FD-FB5B-47EE-8CA5-435F3AF64B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3703638"/>
            <a:ext cx="8139113" cy="179387"/>
          </a:xfrm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0948" name="McK Separator">
            <a:extLst>
              <a:ext uri="{FF2B5EF4-FFF2-40B4-BE49-F238E27FC236}">
                <a16:creationId xmlns:a16="http://schemas.microsoft.com/office/drawing/2014/main" id="{C1533A4B-47E6-4E39-835A-67EE887C68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7450" y="1023938"/>
            <a:ext cx="757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61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4F2F1-7A56-4DE8-ABCF-82375BB1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9BE308-A658-4EE2-919E-D3BFC68FE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C9D39-F592-4B77-83A3-A47C6787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4F68-FB74-460D-9F4A-B82E160C52F6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4D630-0E2D-4464-A477-BC6667A8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E54E8-ABEF-44FC-A880-19020357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7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68398-6502-4029-A274-EFBF3143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3FD84C-7F82-4B6D-B2B0-A6C0612E0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B4749-CE05-4393-95AF-B2F2FA88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D55-D860-4621-9B7F-E527DA7B047C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4412E-0364-4237-B01D-2DB5056E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144A4-9F39-419C-B58D-B91C6A4E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6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8B3B77-EE24-4259-9B1C-F2CEF9B25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10B4A5-26D9-4575-BBE0-DB35B7F11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C1D08-F0F0-4888-829A-6D46CAD7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ABB9-5102-4E91-9A7E-56D2F77BA9DC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40D60-E7B9-400D-9F09-31196D90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60EE9-3D6D-4DEB-BCDA-56706AC1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1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BEE02-513B-4708-AB50-74F98035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E3954-1047-4E86-A791-6BAADDE01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9D104-DC9C-4B00-9CBC-0BD8395B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596-CC89-4F61-AFA0-09B067F1A886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E7F98-F023-4A0D-88F4-B2DB1F57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95D85-300C-46AC-8917-DB038672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23680-812A-4740-A90B-CEBF1A6DA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9DBEF-4B15-47D2-96C1-7B9688A1C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005E7-2DD5-459B-89E8-94BD2B99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DBDB-5F2C-465D-A40C-59E3E3C17315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5567F-8C59-448B-A6B9-2B5D47B9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B152A-C26E-46A5-84B8-DC71D74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4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7EDE0-CB53-43E1-93E4-5BCA91FE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1D6ED-DB35-40BD-A387-E8E6A6804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C108B8-7379-4208-95E6-3C387152C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AD7E00-138F-4388-A217-8668E935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ED76-685E-4BD7-A6F5-15D37BF51EF6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B5B6B3-C7E3-43C2-B021-4EC489A4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AE738B-0D93-4F90-BA8F-095ECC57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68F48-EDC6-4E92-ACE3-3AD91E8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C8B55-8A36-4130-8BB6-0733CD971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D64554-52A4-4EE0-BD42-183C8ACE6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947995-FC6B-4CDB-9CAD-894542AA0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F4FC4-5615-40EA-829F-84F8EFF15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A0D416-FC85-4A17-9A40-5CB86D01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F4F8-5EB1-49F3-A8CF-ECCC19B54D42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D08B5A-ABAE-49AF-B5FC-D7AE4DD3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C31EEE-B9CA-4291-A2C6-4CA4208D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9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5CE7E-A5DC-4CC1-8AB8-261BA83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8FE735-F801-437A-B9E7-A2BCC199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00FC-A191-426C-882B-D1978A169928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9B015C-27FC-4223-9039-71CFC551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0C5263-56B1-4A5E-90D3-50DC1BB3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5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0DCA7E-7899-456B-95F4-A294587A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C312-20B0-4136-A398-A5240BB4FCFE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1AF5C4-FE03-41EA-BFE2-D503C86D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EF5544-11D5-407B-AFB1-B86EEC95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A3EF3-6021-47E8-BAC1-2CC9C60E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92876-5807-471E-8C3D-AD8AD0FD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12E63-3920-43E3-BAFE-C000FF011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D02F4-9D31-49F3-9B14-7001413F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8C7C-A626-4453-BF6F-954F63A176F2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E6B23-D71A-49C8-A6FF-BB557F0F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FF7D68-4DA3-450F-9CCE-C222A9B2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9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3A44C-811A-4908-AA4D-B5275C0D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3B5523-4102-4FBB-8746-1DA0B88C9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C1D91-FBDB-4D73-809B-D15696D01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B74ADE-4199-40AE-8516-A33078C3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C0AA-F0F9-4334-8E71-09B4C46B4708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B84CB-D41C-4F81-8AFF-FC6FA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91516-8812-4EC5-8CCF-D231B438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5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DBD25-BA0D-481C-A8B5-5246D87C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EC902-85E7-43D5-9062-37C76F1A6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64488-905A-484B-863B-04628B3AA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2BA73-523E-416B-B21C-0B69B7B91C92}" type="datetime1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3CC96-CA62-4772-9A48-9AA354709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059DF-1A7A-4303-BEAA-A6F7AB2A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C362-4011-4060-B080-FEAFFF6D39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3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1255712"/>
            <a:ext cx="3960227" cy="40992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20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" sz="13700" dirty="0">
                <a:solidFill>
                  <a:srgbClr val="773B0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114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en" sz="12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2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고병원성 조류인플루엔자</a:t>
            </a:r>
            <a:endParaRPr sz="26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Google Shape;429;p28">
            <a:extLst>
              <a:ext uri="{FF2B5EF4-FFF2-40B4-BE49-F238E27FC236}">
                <a16:creationId xmlns:a16="http://schemas.microsoft.com/office/drawing/2014/main" id="{406B9931-5140-4F8F-8197-F4165FC5E3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7786" y="4449819"/>
            <a:ext cx="3602400" cy="3738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피해 방지를 위한 지역별 전염 수준 예측 모델 </a:t>
            </a:r>
            <a:endParaRPr sz="15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명이조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29C80A-68AA-416E-BF08-0937E90F5630}"/>
              </a:ext>
            </a:extLst>
          </p:cNvPr>
          <p:cNvGrpSpPr/>
          <p:nvPr/>
        </p:nvGrpSpPr>
        <p:grpSpPr>
          <a:xfrm>
            <a:off x="7703008" y="1879789"/>
            <a:ext cx="3502855" cy="1977998"/>
            <a:chOff x="7598773" y="2052648"/>
            <a:chExt cx="3502855" cy="1977998"/>
          </a:xfrm>
        </p:grpSpPr>
        <p:sp>
          <p:nvSpPr>
            <p:cNvPr id="104" name="Google Shape;429;p28">
              <a:extLst>
                <a:ext uri="{FF2B5EF4-FFF2-40B4-BE49-F238E27FC236}">
                  <a16:creationId xmlns:a16="http://schemas.microsoft.com/office/drawing/2014/main" id="{D8A0FAB4-D837-4B9E-9B18-A0958989E3F8}"/>
                </a:ext>
              </a:extLst>
            </p:cNvPr>
            <p:cNvSpPr txBox="1">
              <a:spLocks/>
            </p:cNvSpPr>
            <p:nvPr/>
          </p:nvSpPr>
          <p:spPr>
            <a:xfrm>
              <a:off x="7598773" y="2052648"/>
              <a:ext cx="1563311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</a:t>
              </a:r>
              <a:r>
                <a:rPr lang="it-IT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vian Influenze</a:t>
              </a:r>
              <a:endParaRPr lang="ko-KR" altLang="en-US" sz="1400" dirty="0">
                <a:solidFill>
                  <a:srgbClr val="D647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ontserrat"/>
                <a:sym typeface="Montserrat"/>
              </a:endParaRPr>
            </a:p>
          </p:txBody>
        </p:sp>
        <p:sp>
          <p:nvSpPr>
            <p:cNvPr id="105" name="Google Shape;429;p28">
              <a:extLst>
                <a:ext uri="{FF2B5EF4-FFF2-40B4-BE49-F238E27FC236}">
                  <a16:creationId xmlns:a16="http://schemas.microsoft.com/office/drawing/2014/main" id="{1A2D0F0D-FD1B-4B9A-97A1-A9D6AC141B9A}"/>
                </a:ext>
              </a:extLst>
            </p:cNvPr>
            <p:cNvSpPr txBox="1">
              <a:spLocks/>
            </p:cNvSpPr>
            <p:nvPr/>
          </p:nvSpPr>
          <p:spPr>
            <a:xfrm>
              <a:off x="9076955" y="3670646"/>
              <a:ext cx="2024673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altLang="ko-KR" sz="1300" dirty="0">
                  <a:solidFill>
                    <a:srgbClr val="773B03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Artificial Intelligence</a:t>
              </a:r>
              <a:endParaRPr lang="ko-KR" altLang="en-US" sz="1300" dirty="0">
                <a:solidFill>
                  <a:srgbClr val="773B03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64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1445CA1-CBB0-430D-95F8-1F29B310FEE8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101" name="Google Shape;1162;p35">
              <a:extLst>
                <a:ext uri="{FF2B5EF4-FFF2-40B4-BE49-F238E27FC236}">
                  <a16:creationId xmlns:a16="http://schemas.microsoft.com/office/drawing/2014/main" id="{B7309DC3-6BCF-4C54-81D7-C25864406E90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156" name="Google Shape;772;p32">
              <a:extLst>
                <a:ext uri="{FF2B5EF4-FFF2-40B4-BE49-F238E27FC236}">
                  <a16:creationId xmlns:a16="http://schemas.microsoft.com/office/drawing/2014/main" id="{36DED305-4615-4CE6-8610-3CB46E8ADF6D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프로세스 수립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D245E8-0805-455A-8E41-EED574E5875E}"/>
              </a:ext>
            </a:extLst>
          </p:cNvPr>
          <p:cNvGrpSpPr/>
          <p:nvPr/>
        </p:nvGrpSpPr>
        <p:grpSpPr>
          <a:xfrm>
            <a:off x="6553768" y="1188211"/>
            <a:ext cx="4715077" cy="5133953"/>
            <a:chOff x="6156734" y="986192"/>
            <a:chExt cx="4715077" cy="513395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54B1266-DF80-4C01-869A-84D5ECE37293}"/>
                </a:ext>
              </a:extLst>
            </p:cNvPr>
            <p:cNvGrpSpPr/>
            <p:nvPr/>
          </p:nvGrpSpPr>
          <p:grpSpPr>
            <a:xfrm>
              <a:off x="6156734" y="986192"/>
              <a:ext cx="4715077" cy="4439720"/>
              <a:chOff x="6096000" y="1226343"/>
              <a:chExt cx="4715077" cy="4439720"/>
            </a:xfrm>
          </p:grpSpPr>
          <p:grpSp>
            <p:nvGrpSpPr>
              <p:cNvPr id="10" name="Group 3">
                <a:extLst>
                  <a:ext uri="{FF2B5EF4-FFF2-40B4-BE49-F238E27FC236}">
                    <a16:creationId xmlns:a16="http://schemas.microsoft.com/office/drawing/2014/main" id="{05D8822E-0E2A-4B23-A46F-B5C2CF5850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0" y="1226343"/>
                <a:ext cx="4715077" cy="4439720"/>
                <a:chOff x="2157" y="1779"/>
                <a:chExt cx="1944" cy="1885"/>
              </a:xfrm>
            </p:grpSpPr>
            <p:sp>
              <p:nvSpPr>
                <p:cNvPr id="17" name="Freeform 4">
                  <a:extLst>
                    <a:ext uri="{FF2B5EF4-FFF2-40B4-BE49-F238E27FC236}">
                      <a16:creationId xmlns:a16="http://schemas.microsoft.com/office/drawing/2014/main" id="{B530F0D8-0A6D-4A2F-86BC-21A5815B8096}"/>
                    </a:ext>
                  </a:extLst>
                </p:cNvPr>
                <p:cNvSpPr>
                  <a:spLocks/>
                </p:cNvSpPr>
                <p:nvPr/>
              </p:nvSpPr>
              <p:spPr bwMode="blackWhite">
                <a:xfrm>
                  <a:off x="2355" y="1779"/>
                  <a:ext cx="973" cy="805"/>
                </a:xfrm>
                <a:custGeom>
                  <a:avLst/>
                  <a:gdLst>
                    <a:gd name="T0" fmla="*/ 402 w 973"/>
                    <a:gd name="T1" fmla="*/ 804 h 805"/>
                    <a:gd name="T2" fmla="*/ 424 w 973"/>
                    <a:gd name="T3" fmla="*/ 765 h 805"/>
                    <a:gd name="T4" fmla="*/ 450 w 973"/>
                    <a:gd name="T5" fmla="*/ 730 h 805"/>
                    <a:gd name="T6" fmla="*/ 479 w 973"/>
                    <a:gd name="T7" fmla="*/ 698 h 805"/>
                    <a:gd name="T8" fmla="*/ 512 w 973"/>
                    <a:gd name="T9" fmla="*/ 668 h 805"/>
                    <a:gd name="T10" fmla="*/ 548 w 973"/>
                    <a:gd name="T11" fmla="*/ 642 h 805"/>
                    <a:gd name="T12" fmla="*/ 583 w 973"/>
                    <a:gd name="T13" fmla="*/ 621 h 805"/>
                    <a:gd name="T14" fmla="*/ 620 w 973"/>
                    <a:gd name="T15" fmla="*/ 603 h 805"/>
                    <a:gd name="T16" fmla="*/ 660 w 973"/>
                    <a:gd name="T17" fmla="*/ 589 h 805"/>
                    <a:gd name="T18" fmla="*/ 699 w 973"/>
                    <a:gd name="T19" fmla="*/ 579 h 805"/>
                    <a:gd name="T20" fmla="*/ 740 w 973"/>
                    <a:gd name="T21" fmla="*/ 572 h 805"/>
                    <a:gd name="T22" fmla="*/ 752 w 973"/>
                    <a:gd name="T23" fmla="*/ 722 h 805"/>
                    <a:gd name="T24" fmla="*/ 972 w 973"/>
                    <a:gd name="T25" fmla="*/ 356 h 805"/>
                    <a:gd name="T26" fmla="*/ 712 w 973"/>
                    <a:gd name="T27" fmla="*/ 0 h 805"/>
                    <a:gd name="T28" fmla="*/ 713 w 973"/>
                    <a:gd name="T29" fmla="*/ 134 h 805"/>
                    <a:gd name="T30" fmla="*/ 651 w 973"/>
                    <a:gd name="T31" fmla="*/ 142 h 805"/>
                    <a:gd name="T32" fmla="*/ 590 w 973"/>
                    <a:gd name="T33" fmla="*/ 154 h 805"/>
                    <a:gd name="T34" fmla="*/ 530 w 973"/>
                    <a:gd name="T35" fmla="*/ 170 h 805"/>
                    <a:gd name="T36" fmla="*/ 471 w 973"/>
                    <a:gd name="T37" fmla="*/ 191 h 805"/>
                    <a:gd name="T38" fmla="*/ 414 w 973"/>
                    <a:gd name="T39" fmla="*/ 216 h 805"/>
                    <a:gd name="T40" fmla="*/ 359 w 973"/>
                    <a:gd name="T41" fmla="*/ 245 h 805"/>
                    <a:gd name="T42" fmla="*/ 305 w 973"/>
                    <a:gd name="T43" fmla="*/ 278 h 805"/>
                    <a:gd name="T44" fmla="*/ 257 w 973"/>
                    <a:gd name="T45" fmla="*/ 312 h 805"/>
                    <a:gd name="T46" fmla="*/ 212 w 973"/>
                    <a:gd name="T47" fmla="*/ 349 h 805"/>
                    <a:gd name="T48" fmla="*/ 170 w 973"/>
                    <a:gd name="T49" fmla="*/ 390 h 805"/>
                    <a:gd name="T50" fmla="*/ 129 w 973"/>
                    <a:gd name="T51" fmla="*/ 432 h 805"/>
                    <a:gd name="T52" fmla="*/ 92 w 973"/>
                    <a:gd name="T53" fmla="*/ 478 h 805"/>
                    <a:gd name="T54" fmla="*/ 58 w 973"/>
                    <a:gd name="T55" fmla="*/ 526 h 805"/>
                    <a:gd name="T56" fmla="*/ 27 w 973"/>
                    <a:gd name="T57" fmla="*/ 576 h 805"/>
                    <a:gd name="T58" fmla="*/ 0 w 973"/>
                    <a:gd name="T59" fmla="*/ 628 h 805"/>
                    <a:gd name="T60" fmla="*/ 264 w 973"/>
                    <a:gd name="T61" fmla="*/ 607 h 805"/>
                    <a:gd name="T62" fmla="*/ 402 w 973"/>
                    <a:gd name="T63" fmla="*/ 804 h 8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73" h="805">
                      <a:moveTo>
                        <a:pt x="402" y="804"/>
                      </a:moveTo>
                      <a:lnTo>
                        <a:pt x="424" y="765"/>
                      </a:lnTo>
                      <a:lnTo>
                        <a:pt x="450" y="730"/>
                      </a:lnTo>
                      <a:lnTo>
                        <a:pt x="479" y="698"/>
                      </a:lnTo>
                      <a:lnTo>
                        <a:pt x="512" y="668"/>
                      </a:lnTo>
                      <a:lnTo>
                        <a:pt x="548" y="642"/>
                      </a:lnTo>
                      <a:lnTo>
                        <a:pt x="583" y="621"/>
                      </a:lnTo>
                      <a:lnTo>
                        <a:pt x="620" y="603"/>
                      </a:lnTo>
                      <a:lnTo>
                        <a:pt x="660" y="589"/>
                      </a:lnTo>
                      <a:lnTo>
                        <a:pt x="699" y="579"/>
                      </a:lnTo>
                      <a:lnTo>
                        <a:pt x="740" y="572"/>
                      </a:lnTo>
                      <a:lnTo>
                        <a:pt x="752" y="722"/>
                      </a:lnTo>
                      <a:lnTo>
                        <a:pt x="972" y="356"/>
                      </a:lnTo>
                      <a:lnTo>
                        <a:pt x="712" y="0"/>
                      </a:lnTo>
                      <a:lnTo>
                        <a:pt x="713" y="134"/>
                      </a:lnTo>
                      <a:lnTo>
                        <a:pt x="651" y="142"/>
                      </a:lnTo>
                      <a:lnTo>
                        <a:pt x="590" y="154"/>
                      </a:lnTo>
                      <a:lnTo>
                        <a:pt x="530" y="170"/>
                      </a:lnTo>
                      <a:lnTo>
                        <a:pt x="471" y="191"/>
                      </a:lnTo>
                      <a:lnTo>
                        <a:pt x="414" y="216"/>
                      </a:lnTo>
                      <a:lnTo>
                        <a:pt x="359" y="245"/>
                      </a:lnTo>
                      <a:lnTo>
                        <a:pt x="305" y="278"/>
                      </a:lnTo>
                      <a:lnTo>
                        <a:pt x="257" y="312"/>
                      </a:lnTo>
                      <a:lnTo>
                        <a:pt x="212" y="349"/>
                      </a:lnTo>
                      <a:lnTo>
                        <a:pt x="170" y="390"/>
                      </a:lnTo>
                      <a:lnTo>
                        <a:pt x="129" y="432"/>
                      </a:lnTo>
                      <a:lnTo>
                        <a:pt x="92" y="478"/>
                      </a:lnTo>
                      <a:lnTo>
                        <a:pt x="58" y="526"/>
                      </a:lnTo>
                      <a:lnTo>
                        <a:pt x="27" y="576"/>
                      </a:lnTo>
                      <a:lnTo>
                        <a:pt x="0" y="628"/>
                      </a:lnTo>
                      <a:lnTo>
                        <a:pt x="264" y="607"/>
                      </a:lnTo>
                      <a:lnTo>
                        <a:pt x="402" y="804"/>
                      </a:lnTo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38100" cap="rnd" cmpd="sng">
                  <a:solidFill>
                    <a:srgbClr val="E7DFD8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837" dirty="0"/>
                </a:p>
              </p:txBody>
            </p:sp>
            <p:sp>
              <p:nvSpPr>
                <p:cNvPr id="18" name="Freeform 5">
                  <a:extLst>
                    <a:ext uri="{FF2B5EF4-FFF2-40B4-BE49-F238E27FC236}">
                      <a16:creationId xmlns:a16="http://schemas.microsoft.com/office/drawing/2014/main" id="{1F90760E-38B9-47A7-9368-A5F6EC6B86B8}"/>
                    </a:ext>
                  </a:extLst>
                </p:cNvPr>
                <p:cNvSpPr>
                  <a:spLocks/>
                </p:cNvSpPr>
                <p:nvPr/>
              </p:nvSpPr>
              <p:spPr bwMode="blackWhite">
                <a:xfrm>
                  <a:off x="3220" y="1913"/>
                  <a:ext cx="881" cy="819"/>
                </a:xfrm>
                <a:custGeom>
                  <a:avLst/>
                  <a:gdLst>
                    <a:gd name="T0" fmla="*/ 583 w 881"/>
                    <a:gd name="T1" fmla="*/ 818 h 819"/>
                    <a:gd name="T2" fmla="*/ 685 w 881"/>
                    <a:gd name="T3" fmla="*/ 715 h 819"/>
                    <a:gd name="T4" fmla="*/ 784 w 881"/>
                    <a:gd name="T5" fmla="*/ 609 h 819"/>
                    <a:gd name="T6" fmla="*/ 880 w 881"/>
                    <a:gd name="T7" fmla="*/ 502 h 819"/>
                    <a:gd name="T8" fmla="*/ 734 w 881"/>
                    <a:gd name="T9" fmla="*/ 542 h 819"/>
                    <a:gd name="T10" fmla="*/ 709 w 881"/>
                    <a:gd name="T11" fmla="*/ 487 h 819"/>
                    <a:gd name="T12" fmla="*/ 681 w 881"/>
                    <a:gd name="T13" fmla="*/ 433 h 819"/>
                    <a:gd name="T14" fmla="*/ 650 w 881"/>
                    <a:gd name="T15" fmla="*/ 383 h 819"/>
                    <a:gd name="T16" fmla="*/ 615 w 881"/>
                    <a:gd name="T17" fmla="*/ 334 h 819"/>
                    <a:gd name="T18" fmla="*/ 576 w 881"/>
                    <a:gd name="T19" fmla="*/ 288 h 819"/>
                    <a:gd name="T20" fmla="*/ 534 w 881"/>
                    <a:gd name="T21" fmla="*/ 245 h 819"/>
                    <a:gd name="T22" fmla="*/ 490 w 881"/>
                    <a:gd name="T23" fmla="*/ 204 h 819"/>
                    <a:gd name="T24" fmla="*/ 443 w 881"/>
                    <a:gd name="T25" fmla="*/ 168 h 819"/>
                    <a:gd name="T26" fmla="*/ 393 w 881"/>
                    <a:gd name="T27" fmla="*/ 133 h 819"/>
                    <a:gd name="T28" fmla="*/ 342 w 881"/>
                    <a:gd name="T29" fmla="*/ 103 h 819"/>
                    <a:gd name="T30" fmla="*/ 288 w 881"/>
                    <a:gd name="T31" fmla="*/ 76 h 819"/>
                    <a:gd name="T32" fmla="*/ 233 w 881"/>
                    <a:gd name="T33" fmla="*/ 54 h 819"/>
                    <a:gd name="T34" fmla="*/ 176 w 881"/>
                    <a:gd name="T35" fmla="*/ 34 h 819"/>
                    <a:gd name="T36" fmla="*/ 118 w 881"/>
                    <a:gd name="T37" fmla="*/ 19 h 819"/>
                    <a:gd name="T38" fmla="*/ 60 w 881"/>
                    <a:gd name="T39" fmla="*/ 8 h 819"/>
                    <a:gd name="T40" fmla="*/ 0 w 881"/>
                    <a:gd name="T41" fmla="*/ 0 h 819"/>
                    <a:gd name="T42" fmla="*/ 147 w 881"/>
                    <a:gd name="T43" fmla="*/ 218 h 819"/>
                    <a:gd name="T44" fmla="*/ 27 w 881"/>
                    <a:gd name="T45" fmla="*/ 444 h 819"/>
                    <a:gd name="T46" fmla="*/ 70 w 881"/>
                    <a:gd name="T47" fmla="*/ 456 h 819"/>
                    <a:gd name="T48" fmla="*/ 111 w 881"/>
                    <a:gd name="T49" fmla="*/ 474 h 819"/>
                    <a:gd name="T50" fmla="*/ 149 w 881"/>
                    <a:gd name="T51" fmla="*/ 496 h 819"/>
                    <a:gd name="T52" fmla="*/ 187 w 881"/>
                    <a:gd name="T53" fmla="*/ 522 h 819"/>
                    <a:gd name="T54" fmla="*/ 220 w 881"/>
                    <a:gd name="T55" fmla="*/ 551 h 819"/>
                    <a:gd name="T56" fmla="*/ 252 w 881"/>
                    <a:gd name="T57" fmla="*/ 584 h 819"/>
                    <a:gd name="T58" fmla="*/ 279 w 881"/>
                    <a:gd name="T59" fmla="*/ 618 h 819"/>
                    <a:gd name="T60" fmla="*/ 302 w 881"/>
                    <a:gd name="T61" fmla="*/ 657 h 819"/>
                    <a:gd name="T62" fmla="*/ 146 w 881"/>
                    <a:gd name="T63" fmla="*/ 699 h 819"/>
                    <a:gd name="T64" fmla="*/ 583 w 881"/>
                    <a:gd name="T65" fmla="*/ 818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81" h="819">
                      <a:moveTo>
                        <a:pt x="583" y="818"/>
                      </a:moveTo>
                      <a:lnTo>
                        <a:pt x="685" y="715"/>
                      </a:lnTo>
                      <a:lnTo>
                        <a:pt x="784" y="609"/>
                      </a:lnTo>
                      <a:lnTo>
                        <a:pt x="880" y="502"/>
                      </a:lnTo>
                      <a:lnTo>
                        <a:pt x="734" y="542"/>
                      </a:lnTo>
                      <a:lnTo>
                        <a:pt x="709" y="487"/>
                      </a:lnTo>
                      <a:lnTo>
                        <a:pt x="681" y="433"/>
                      </a:lnTo>
                      <a:lnTo>
                        <a:pt x="650" y="383"/>
                      </a:lnTo>
                      <a:lnTo>
                        <a:pt x="615" y="334"/>
                      </a:lnTo>
                      <a:lnTo>
                        <a:pt x="576" y="288"/>
                      </a:lnTo>
                      <a:lnTo>
                        <a:pt x="534" y="245"/>
                      </a:lnTo>
                      <a:lnTo>
                        <a:pt x="490" y="204"/>
                      </a:lnTo>
                      <a:lnTo>
                        <a:pt x="443" y="168"/>
                      </a:lnTo>
                      <a:lnTo>
                        <a:pt x="393" y="133"/>
                      </a:lnTo>
                      <a:lnTo>
                        <a:pt x="342" y="103"/>
                      </a:lnTo>
                      <a:lnTo>
                        <a:pt x="288" y="76"/>
                      </a:lnTo>
                      <a:lnTo>
                        <a:pt x="233" y="54"/>
                      </a:lnTo>
                      <a:lnTo>
                        <a:pt x="176" y="34"/>
                      </a:lnTo>
                      <a:lnTo>
                        <a:pt x="118" y="19"/>
                      </a:lnTo>
                      <a:lnTo>
                        <a:pt x="60" y="8"/>
                      </a:lnTo>
                      <a:lnTo>
                        <a:pt x="0" y="0"/>
                      </a:lnTo>
                      <a:lnTo>
                        <a:pt x="147" y="218"/>
                      </a:lnTo>
                      <a:lnTo>
                        <a:pt x="27" y="444"/>
                      </a:lnTo>
                      <a:lnTo>
                        <a:pt x="70" y="456"/>
                      </a:lnTo>
                      <a:lnTo>
                        <a:pt x="111" y="474"/>
                      </a:lnTo>
                      <a:lnTo>
                        <a:pt x="149" y="496"/>
                      </a:lnTo>
                      <a:lnTo>
                        <a:pt x="187" y="522"/>
                      </a:lnTo>
                      <a:lnTo>
                        <a:pt x="220" y="551"/>
                      </a:lnTo>
                      <a:lnTo>
                        <a:pt x="252" y="584"/>
                      </a:lnTo>
                      <a:lnTo>
                        <a:pt x="279" y="618"/>
                      </a:lnTo>
                      <a:lnTo>
                        <a:pt x="302" y="657"/>
                      </a:lnTo>
                      <a:lnTo>
                        <a:pt x="146" y="699"/>
                      </a:lnTo>
                      <a:lnTo>
                        <a:pt x="583" y="818"/>
                      </a:lnTo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38100" cap="rnd" cmpd="sng">
                  <a:solidFill>
                    <a:srgbClr val="E7DFD8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837" dirty="0"/>
                </a:p>
              </p:txBody>
            </p:sp>
            <p:sp>
              <p:nvSpPr>
                <p:cNvPr id="19" name="Freeform 6">
                  <a:extLst>
                    <a:ext uri="{FF2B5EF4-FFF2-40B4-BE49-F238E27FC236}">
                      <a16:creationId xmlns:a16="http://schemas.microsoft.com/office/drawing/2014/main" id="{D0BA7CE9-D8FB-4258-B328-30CE0E00DB05}"/>
                    </a:ext>
                  </a:extLst>
                </p:cNvPr>
                <p:cNvSpPr>
                  <a:spLocks/>
                </p:cNvSpPr>
                <p:nvPr/>
              </p:nvSpPr>
              <p:spPr bwMode="blackWhite">
                <a:xfrm>
                  <a:off x="3354" y="2584"/>
                  <a:ext cx="666" cy="1033"/>
                </a:xfrm>
                <a:custGeom>
                  <a:avLst/>
                  <a:gdLst>
                    <a:gd name="T0" fmla="*/ 217 w 666"/>
                    <a:gd name="T1" fmla="*/ 121 h 1033"/>
                    <a:gd name="T2" fmla="*/ 223 w 666"/>
                    <a:gd name="T3" fmla="*/ 164 h 1033"/>
                    <a:gd name="T4" fmla="*/ 224 w 666"/>
                    <a:gd name="T5" fmla="*/ 209 h 1033"/>
                    <a:gd name="T6" fmla="*/ 222 w 666"/>
                    <a:gd name="T7" fmla="*/ 253 h 1033"/>
                    <a:gd name="T8" fmla="*/ 214 w 666"/>
                    <a:gd name="T9" fmla="*/ 296 h 1033"/>
                    <a:gd name="T10" fmla="*/ 202 w 666"/>
                    <a:gd name="T11" fmla="*/ 339 h 1033"/>
                    <a:gd name="T12" fmla="*/ 187 w 666"/>
                    <a:gd name="T13" fmla="*/ 380 h 1033"/>
                    <a:gd name="T14" fmla="*/ 166 w 666"/>
                    <a:gd name="T15" fmla="*/ 420 h 1033"/>
                    <a:gd name="T16" fmla="*/ 142 w 666"/>
                    <a:gd name="T17" fmla="*/ 457 h 1033"/>
                    <a:gd name="T18" fmla="*/ 114 w 666"/>
                    <a:gd name="T19" fmla="*/ 492 h 1033"/>
                    <a:gd name="T20" fmla="*/ 84 w 666"/>
                    <a:gd name="T21" fmla="*/ 524 h 1033"/>
                    <a:gd name="T22" fmla="*/ 0 w 666"/>
                    <a:gd name="T23" fmla="*/ 371 h 1033"/>
                    <a:gd name="T24" fmla="*/ 0 w 666"/>
                    <a:gd name="T25" fmla="*/ 819 h 1033"/>
                    <a:gd name="T26" fmla="*/ 378 w 666"/>
                    <a:gd name="T27" fmla="*/ 1032 h 1033"/>
                    <a:gd name="T28" fmla="*/ 306 w 666"/>
                    <a:gd name="T29" fmla="*/ 909 h 1033"/>
                    <a:gd name="T30" fmla="*/ 354 w 666"/>
                    <a:gd name="T31" fmla="*/ 871 h 1033"/>
                    <a:gd name="T32" fmla="*/ 398 w 666"/>
                    <a:gd name="T33" fmla="*/ 831 h 1033"/>
                    <a:gd name="T34" fmla="*/ 440 w 666"/>
                    <a:gd name="T35" fmla="*/ 787 h 1033"/>
                    <a:gd name="T36" fmla="*/ 480 w 666"/>
                    <a:gd name="T37" fmla="*/ 741 h 1033"/>
                    <a:gd name="T38" fmla="*/ 515 w 666"/>
                    <a:gd name="T39" fmla="*/ 692 h 1033"/>
                    <a:gd name="T40" fmla="*/ 547 w 666"/>
                    <a:gd name="T41" fmla="*/ 641 h 1033"/>
                    <a:gd name="T42" fmla="*/ 575 w 666"/>
                    <a:gd name="T43" fmla="*/ 588 h 1033"/>
                    <a:gd name="T44" fmla="*/ 600 w 666"/>
                    <a:gd name="T45" fmla="*/ 533 h 1033"/>
                    <a:gd name="T46" fmla="*/ 621 w 666"/>
                    <a:gd name="T47" fmla="*/ 476 h 1033"/>
                    <a:gd name="T48" fmla="*/ 638 w 666"/>
                    <a:gd name="T49" fmla="*/ 419 h 1033"/>
                    <a:gd name="T50" fmla="*/ 651 w 666"/>
                    <a:gd name="T51" fmla="*/ 359 h 1033"/>
                    <a:gd name="T52" fmla="*/ 659 w 666"/>
                    <a:gd name="T53" fmla="*/ 300 h 1033"/>
                    <a:gd name="T54" fmla="*/ 664 w 666"/>
                    <a:gd name="T55" fmla="*/ 239 h 1033"/>
                    <a:gd name="T56" fmla="*/ 665 w 666"/>
                    <a:gd name="T57" fmla="*/ 180 h 1033"/>
                    <a:gd name="T58" fmla="*/ 662 w 666"/>
                    <a:gd name="T59" fmla="*/ 119 h 1033"/>
                    <a:gd name="T60" fmla="*/ 654 w 666"/>
                    <a:gd name="T61" fmla="*/ 59 h 1033"/>
                    <a:gd name="T62" fmla="*/ 642 w 666"/>
                    <a:gd name="T63" fmla="*/ 0 h 1033"/>
                    <a:gd name="T64" fmla="*/ 454 w 666"/>
                    <a:gd name="T65" fmla="*/ 190 h 1033"/>
                    <a:gd name="T66" fmla="*/ 217 w 666"/>
                    <a:gd name="T67" fmla="*/ 121 h 1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666" h="1033">
                      <a:moveTo>
                        <a:pt x="217" y="121"/>
                      </a:moveTo>
                      <a:lnTo>
                        <a:pt x="223" y="164"/>
                      </a:lnTo>
                      <a:lnTo>
                        <a:pt x="224" y="209"/>
                      </a:lnTo>
                      <a:lnTo>
                        <a:pt x="222" y="253"/>
                      </a:lnTo>
                      <a:lnTo>
                        <a:pt x="214" y="296"/>
                      </a:lnTo>
                      <a:lnTo>
                        <a:pt x="202" y="339"/>
                      </a:lnTo>
                      <a:lnTo>
                        <a:pt x="187" y="380"/>
                      </a:lnTo>
                      <a:lnTo>
                        <a:pt x="166" y="420"/>
                      </a:lnTo>
                      <a:lnTo>
                        <a:pt x="142" y="457"/>
                      </a:lnTo>
                      <a:lnTo>
                        <a:pt x="114" y="492"/>
                      </a:lnTo>
                      <a:lnTo>
                        <a:pt x="84" y="524"/>
                      </a:lnTo>
                      <a:lnTo>
                        <a:pt x="0" y="371"/>
                      </a:lnTo>
                      <a:lnTo>
                        <a:pt x="0" y="819"/>
                      </a:lnTo>
                      <a:lnTo>
                        <a:pt x="378" y="1032"/>
                      </a:lnTo>
                      <a:lnTo>
                        <a:pt x="306" y="909"/>
                      </a:lnTo>
                      <a:lnTo>
                        <a:pt x="354" y="871"/>
                      </a:lnTo>
                      <a:lnTo>
                        <a:pt x="398" y="831"/>
                      </a:lnTo>
                      <a:lnTo>
                        <a:pt x="440" y="787"/>
                      </a:lnTo>
                      <a:lnTo>
                        <a:pt x="480" y="741"/>
                      </a:lnTo>
                      <a:lnTo>
                        <a:pt x="515" y="692"/>
                      </a:lnTo>
                      <a:lnTo>
                        <a:pt x="547" y="641"/>
                      </a:lnTo>
                      <a:lnTo>
                        <a:pt x="575" y="588"/>
                      </a:lnTo>
                      <a:lnTo>
                        <a:pt x="600" y="533"/>
                      </a:lnTo>
                      <a:lnTo>
                        <a:pt x="621" y="476"/>
                      </a:lnTo>
                      <a:lnTo>
                        <a:pt x="638" y="419"/>
                      </a:lnTo>
                      <a:lnTo>
                        <a:pt x="651" y="359"/>
                      </a:lnTo>
                      <a:lnTo>
                        <a:pt x="659" y="300"/>
                      </a:lnTo>
                      <a:lnTo>
                        <a:pt x="664" y="239"/>
                      </a:lnTo>
                      <a:lnTo>
                        <a:pt x="665" y="180"/>
                      </a:lnTo>
                      <a:lnTo>
                        <a:pt x="662" y="119"/>
                      </a:lnTo>
                      <a:lnTo>
                        <a:pt x="654" y="59"/>
                      </a:lnTo>
                      <a:lnTo>
                        <a:pt x="642" y="0"/>
                      </a:lnTo>
                      <a:lnTo>
                        <a:pt x="454" y="190"/>
                      </a:lnTo>
                      <a:lnTo>
                        <a:pt x="217" y="121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 cap="rnd" cmpd="sng">
                  <a:solidFill>
                    <a:srgbClr val="E7DFD8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837" dirty="0"/>
                </a:p>
              </p:txBody>
            </p:sp>
            <p:sp>
              <p:nvSpPr>
                <p:cNvPr id="20" name="Freeform 7">
                  <a:extLst>
                    <a:ext uri="{FF2B5EF4-FFF2-40B4-BE49-F238E27FC236}">
                      <a16:creationId xmlns:a16="http://schemas.microsoft.com/office/drawing/2014/main" id="{BDA55D72-8574-48A3-9372-A23BD955DA4C}"/>
                    </a:ext>
                  </a:extLst>
                </p:cNvPr>
                <p:cNvSpPr>
                  <a:spLocks/>
                </p:cNvSpPr>
                <p:nvPr/>
              </p:nvSpPr>
              <p:spPr bwMode="blackWhite">
                <a:xfrm>
                  <a:off x="2522" y="3027"/>
                  <a:ext cx="1030" cy="637"/>
                </a:xfrm>
                <a:custGeom>
                  <a:avLst/>
                  <a:gdLst>
                    <a:gd name="T0" fmla="*/ 792 w 1030"/>
                    <a:gd name="T1" fmla="*/ 161 h 637"/>
                    <a:gd name="T2" fmla="*/ 753 w 1030"/>
                    <a:gd name="T3" fmla="*/ 175 h 637"/>
                    <a:gd name="T4" fmla="*/ 712 w 1030"/>
                    <a:gd name="T5" fmla="*/ 187 h 637"/>
                    <a:gd name="T6" fmla="*/ 670 w 1030"/>
                    <a:gd name="T7" fmla="*/ 193 h 637"/>
                    <a:gd name="T8" fmla="*/ 628 w 1030"/>
                    <a:gd name="T9" fmla="*/ 196 h 637"/>
                    <a:gd name="T10" fmla="*/ 586 w 1030"/>
                    <a:gd name="T11" fmla="*/ 194 h 637"/>
                    <a:gd name="T12" fmla="*/ 544 w 1030"/>
                    <a:gd name="T13" fmla="*/ 188 h 637"/>
                    <a:gd name="T14" fmla="*/ 502 w 1030"/>
                    <a:gd name="T15" fmla="*/ 179 h 637"/>
                    <a:gd name="T16" fmla="*/ 462 w 1030"/>
                    <a:gd name="T17" fmla="*/ 166 h 637"/>
                    <a:gd name="T18" fmla="*/ 424 w 1030"/>
                    <a:gd name="T19" fmla="*/ 148 h 637"/>
                    <a:gd name="T20" fmla="*/ 388 w 1030"/>
                    <a:gd name="T21" fmla="*/ 127 h 637"/>
                    <a:gd name="T22" fmla="*/ 493 w 1030"/>
                    <a:gd name="T23" fmla="*/ 0 h 637"/>
                    <a:gd name="T24" fmla="*/ 73 w 1030"/>
                    <a:gd name="T25" fmla="*/ 152 h 637"/>
                    <a:gd name="T26" fmla="*/ 31 w 1030"/>
                    <a:gd name="T27" fmla="*/ 403 h 637"/>
                    <a:gd name="T28" fmla="*/ 33 w 1030"/>
                    <a:gd name="T29" fmla="*/ 405 h 637"/>
                    <a:gd name="T30" fmla="*/ 0 w 1030"/>
                    <a:gd name="T31" fmla="*/ 588 h 637"/>
                    <a:gd name="T32" fmla="*/ 104 w 1030"/>
                    <a:gd name="T33" fmla="*/ 463 h 637"/>
                    <a:gd name="T34" fmla="*/ 155 w 1030"/>
                    <a:gd name="T35" fmla="*/ 498 h 637"/>
                    <a:gd name="T36" fmla="*/ 208 w 1030"/>
                    <a:gd name="T37" fmla="*/ 530 h 637"/>
                    <a:gd name="T38" fmla="*/ 262 w 1030"/>
                    <a:gd name="T39" fmla="*/ 557 h 637"/>
                    <a:gd name="T40" fmla="*/ 319 w 1030"/>
                    <a:gd name="T41" fmla="*/ 580 h 637"/>
                    <a:gd name="T42" fmla="*/ 377 w 1030"/>
                    <a:gd name="T43" fmla="*/ 600 h 637"/>
                    <a:gd name="T44" fmla="*/ 435 w 1030"/>
                    <a:gd name="T45" fmla="*/ 615 h 637"/>
                    <a:gd name="T46" fmla="*/ 496 w 1030"/>
                    <a:gd name="T47" fmla="*/ 627 h 637"/>
                    <a:gd name="T48" fmla="*/ 557 w 1030"/>
                    <a:gd name="T49" fmla="*/ 634 h 637"/>
                    <a:gd name="T50" fmla="*/ 618 w 1030"/>
                    <a:gd name="T51" fmla="*/ 636 h 637"/>
                    <a:gd name="T52" fmla="*/ 679 w 1030"/>
                    <a:gd name="T53" fmla="*/ 634 h 637"/>
                    <a:gd name="T54" fmla="*/ 740 w 1030"/>
                    <a:gd name="T55" fmla="*/ 628 h 637"/>
                    <a:gd name="T56" fmla="*/ 801 w 1030"/>
                    <a:gd name="T57" fmla="*/ 617 h 637"/>
                    <a:gd name="T58" fmla="*/ 859 w 1030"/>
                    <a:gd name="T59" fmla="*/ 603 h 637"/>
                    <a:gd name="T60" fmla="*/ 917 w 1030"/>
                    <a:gd name="T61" fmla="*/ 585 h 637"/>
                    <a:gd name="T62" fmla="*/ 974 w 1030"/>
                    <a:gd name="T63" fmla="*/ 561 h 637"/>
                    <a:gd name="T64" fmla="*/ 1029 w 1030"/>
                    <a:gd name="T65" fmla="*/ 534 h 637"/>
                    <a:gd name="T66" fmla="*/ 795 w 1030"/>
                    <a:gd name="T67" fmla="*/ 398 h 637"/>
                    <a:gd name="T68" fmla="*/ 792 w 1030"/>
                    <a:gd name="T69" fmla="*/ 161 h 6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0" h="637">
                      <a:moveTo>
                        <a:pt x="792" y="161"/>
                      </a:moveTo>
                      <a:lnTo>
                        <a:pt x="753" y="175"/>
                      </a:lnTo>
                      <a:lnTo>
                        <a:pt x="712" y="187"/>
                      </a:lnTo>
                      <a:lnTo>
                        <a:pt x="670" y="193"/>
                      </a:lnTo>
                      <a:lnTo>
                        <a:pt x="628" y="196"/>
                      </a:lnTo>
                      <a:lnTo>
                        <a:pt x="586" y="194"/>
                      </a:lnTo>
                      <a:lnTo>
                        <a:pt x="544" y="188"/>
                      </a:lnTo>
                      <a:lnTo>
                        <a:pt x="502" y="179"/>
                      </a:lnTo>
                      <a:lnTo>
                        <a:pt x="462" y="166"/>
                      </a:lnTo>
                      <a:lnTo>
                        <a:pt x="424" y="148"/>
                      </a:lnTo>
                      <a:lnTo>
                        <a:pt x="388" y="127"/>
                      </a:lnTo>
                      <a:lnTo>
                        <a:pt x="493" y="0"/>
                      </a:lnTo>
                      <a:lnTo>
                        <a:pt x="73" y="152"/>
                      </a:lnTo>
                      <a:lnTo>
                        <a:pt x="31" y="403"/>
                      </a:lnTo>
                      <a:lnTo>
                        <a:pt x="33" y="405"/>
                      </a:lnTo>
                      <a:lnTo>
                        <a:pt x="0" y="588"/>
                      </a:lnTo>
                      <a:lnTo>
                        <a:pt x="104" y="463"/>
                      </a:lnTo>
                      <a:lnTo>
                        <a:pt x="155" y="498"/>
                      </a:lnTo>
                      <a:lnTo>
                        <a:pt x="208" y="530"/>
                      </a:lnTo>
                      <a:lnTo>
                        <a:pt x="262" y="557"/>
                      </a:lnTo>
                      <a:lnTo>
                        <a:pt x="319" y="580"/>
                      </a:lnTo>
                      <a:lnTo>
                        <a:pt x="377" y="600"/>
                      </a:lnTo>
                      <a:lnTo>
                        <a:pt x="435" y="615"/>
                      </a:lnTo>
                      <a:lnTo>
                        <a:pt x="496" y="627"/>
                      </a:lnTo>
                      <a:lnTo>
                        <a:pt x="557" y="634"/>
                      </a:lnTo>
                      <a:lnTo>
                        <a:pt x="618" y="636"/>
                      </a:lnTo>
                      <a:lnTo>
                        <a:pt x="679" y="634"/>
                      </a:lnTo>
                      <a:lnTo>
                        <a:pt x="740" y="628"/>
                      </a:lnTo>
                      <a:lnTo>
                        <a:pt x="801" y="617"/>
                      </a:lnTo>
                      <a:lnTo>
                        <a:pt x="859" y="603"/>
                      </a:lnTo>
                      <a:lnTo>
                        <a:pt x="917" y="585"/>
                      </a:lnTo>
                      <a:lnTo>
                        <a:pt x="974" y="561"/>
                      </a:lnTo>
                      <a:lnTo>
                        <a:pt x="1029" y="534"/>
                      </a:lnTo>
                      <a:lnTo>
                        <a:pt x="795" y="398"/>
                      </a:lnTo>
                      <a:lnTo>
                        <a:pt x="792" y="161"/>
                      </a:lnTo>
                    </a:path>
                  </a:pathLst>
                </a:custGeom>
                <a:solidFill>
                  <a:srgbClr val="FFC5C5"/>
                </a:solidFill>
                <a:ln w="38100" cap="rnd" cmpd="sng">
                  <a:solidFill>
                    <a:srgbClr val="E7DFD8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837" dirty="0"/>
                </a:p>
              </p:txBody>
            </p:sp>
            <p:sp>
              <p:nvSpPr>
                <p:cNvPr id="21" name="Freeform 8">
                  <a:extLst>
                    <a:ext uri="{FF2B5EF4-FFF2-40B4-BE49-F238E27FC236}">
                      <a16:creationId xmlns:a16="http://schemas.microsoft.com/office/drawing/2014/main" id="{9C135072-FD6A-4240-9DCB-E3E4E748BB30}"/>
                    </a:ext>
                  </a:extLst>
                </p:cNvPr>
                <p:cNvSpPr>
                  <a:spLocks/>
                </p:cNvSpPr>
                <p:nvPr/>
              </p:nvSpPr>
              <p:spPr bwMode="blackWhite">
                <a:xfrm>
                  <a:off x="2157" y="2422"/>
                  <a:ext cx="697" cy="971"/>
                </a:xfrm>
                <a:custGeom>
                  <a:avLst/>
                  <a:gdLst>
                    <a:gd name="T0" fmla="*/ 648 w 697"/>
                    <a:gd name="T1" fmla="*/ 639 h 971"/>
                    <a:gd name="T2" fmla="*/ 621 w 697"/>
                    <a:gd name="T3" fmla="*/ 603 h 971"/>
                    <a:gd name="T4" fmla="*/ 599 w 697"/>
                    <a:gd name="T5" fmla="*/ 563 h 971"/>
                    <a:gd name="T6" fmla="*/ 580 w 697"/>
                    <a:gd name="T7" fmla="*/ 522 h 971"/>
                    <a:gd name="T8" fmla="*/ 566 w 697"/>
                    <a:gd name="T9" fmla="*/ 480 h 971"/>
                    <a:gd name="T10" fmla="*/ 556 w 697"/>
                    <a:gd name="T11" fmla="*/ 436 h 971"/>
                    <a:gd name="T12" fmla="*/ 551 w 697"/>
                    <a:gd name="T13" fmla="*/ 392 h 971"/>
                    <a:gd name="T14" fmla="*/ 550 w 697"/>
                    <a:gd name="T15" fmla="*/ 347 h 971"/>
                    <a:gd name="T16" fmla="*/ 554 w 697"/>
                    <a:gd name="T17" fmla="*/ 302 h 971"/>
                    <a:gd name="T18" fmla="*/ 696 w 697"/>
                    <a:gd name="T19" fmla="*/ 368 h 971"/>
                    <a:gd name="T20" fmla="*/ 445 w 697"/>
                    <a:gd name="T21" fmla="*/ 0 h 971"/>
                    <a:gd name="T22" fmla="*/ 0 w 697"/>
                    <a:gd name="T23" fmla="*/ 44 h 971"/>
                    <a:gd name="T24" fmla="*/ 148 w 697"/>
                    <a:gd name="T25" fmla="*/ 113 h 971"/>
                    <a:gd name="T26" fmla="*/ 133 w 697"/>
                    <a:gd name="T27" fmla="*/ 173 h 971"/>
                    <a:gd name="T28" fmla="*/ 121 w 697"/>
                    <a:gd name="T29" fmla="*/ 233 h 971"/>
                    <a:gd name="T30" fmla="*/ 116 w 697"/>
                    <a:gd name="T31" fmla="*/ 295 h 971"/>
                    <a:gd name="T32" fmla="*/ 112 w 697"/>
                    <a:gd name="T33" fmla="*/ 357 h 971"/>
                    <a:gd name="T34" fmla="*/ 114 w 697"/>
                    <a:gd name="T35" fmla="*/ 418 h 971"/>
                    <a:gd name="T36" fmla="*/ 120 w 697"/>
                    <a:gd name="T37" fmla="*/ 479 h 971"/>
                    <a:gd name="T38" fmla="*/ 131 w 697"/>
                    <a:gd name="T39" fmla="*/ 540 h 971"/>
                    <a:gd name="T40" fmla="*/ 145 w 697"/>
                    <a:gd name="T41" fmla="*/ 599 h 971"/>
                    <a:gd name="T42" fmla="*/ 163 w 697"/>
                    <a:gd name="T43" fmla="*/ 659 h 971"/>
                    <a:gd name="T44" fmla="*/ 187 w 697"/>
                    <a:gd name="T45" fmla="*/ 716 h 971"/>
                    <a:gd name="T46" fmla="*/ 214 w 697"/>
                    <a:gd name="T47" fmla="*/ 771 h 971"/>
                    <a:gd name="T48" fmla="*/ 244 w 697"/>
                    <a:gd name="T49" fmla="*/ 825 h 971"/>
                    <a:gd name="T50" fmla="*/ 278 w 697"/>
                    <a:gd name="T51" fmla="*/ 876 h 971"/>
                    <a:gd name="T52" fmla="*/ 316 w 697"/>
                    <a:gd name="T53" fmla="*/ 925 h 971"/>
                    <a:gd name="T54" fmla="*/ 357 w 697"/>
                    <a:gd name="T55" fmla="*/ 970 h 971"/>
                    <a:gd name="T56" fmla="*/ 399 w 697"/>
                    <a:gd name="T57" fmla="*/ 730 h 971"/>
                    <a:gd name="T58" fmla="*/ 648 w 697"/>
                    <a:gd name="T59" fmla="*/ 639 h 9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97" h="971">
                      <a:moveTo>
                        <a:pt x="648" y="639"/>
                      </a:moveTo>
                      <a:lnTo>
                        <a:pt x="621" y="603"/>
                      </a:lnTo>
                      <a:lnTo>
                        <a:pt x="599" y="563"/>
                      </a:lnTo>
                      <a:lnTo>
                        <a:pt x="580" y="522"/>
                      </a:lnTo>
                      <a:lnTo>
                        <a:pt x="566" y="480"/>
                      </a:lnTo>
                      <a:lnTo>
                        <a:pt x="556" y="436"/>
                      </a:lnTo>
                      <a:lnTo>
                        <a:pt x="551" y="392"/>
                      </a:lnTo>
                      <a:lnTo>
                        <a:pt x="550" y="347"/>
                      </a:lnTo>
                      <a:lnTo>
                        <a:pt x="554" y="302"/>
                      </a:lnTo>
                      <a:lnTo>
                        <a:pt x="696" y="368"/>
                      </a:lnTo>
                      <a:lnTo>
                        <a:pt x="445" y="0"/>
                      </a:lnTo>
                      <a:lnTo>
                        <a:pt x="0" y="44"/>
                      </a:lnTo>
                      <a:lnTo>
                        <a:pt x="148" y="113"/>
                      </a:lnTo>
                      <a:lnTo>
                        <a:pt x="133" y="173"/>
                      </a:lnTo>
                      <a:lnTo>
                        <a:pt x="121" y="233"/>
                      </a:lnTo>
                      <a:lnTo>
                        <a:pt x="116" y="295"/>
                      </a:lnTo>
                      <a:lnTo>
                        <a:pt x="112" y="357"/>
                      </a:lnTo>
                      <a:lnTo>
                        <a:pt x="114" y="418"/>
                      </a:lnTo>
                      <a:lnTo>
                        <a:pt x="120" y="479"/>
                      </a:lnTo>
                      <a:lnTo>
                        <a:pt x="131" y="540"/>
                      </a:lnTo>
                      <a:lnTo>
                        <a:pt x="145" y="599"/>
                      </a:lnTo>
                      <a:lnTo>
                        <a:pt x="163" y="659"/>
                      </a:lnTo>
                      <a:lnTo>
                        <a:pt x="187" y="716"/>
                      </a:lnTo>
                      <a:lnTo>
                        <a:pt x="214" y="771"/>
                      </a:lnTo>
                      <a:lnTo>
                        <a:pt x="244" y="825"/>
                      </a:lnTo>
                      <a:lnTo>
                        <a:pt x="278" y="876"/>
                      </a:lnTo>
                      <a:lnTo>
                        <a:pt x="316" y="925"/>
                      </a:lnTo>
                      <a:lnTo>
                        <a:pt x="357" y="970"/>
                      </a:lnTo>
                      <a:lnTo>
                        <a:pt x="399" y="730"/>
                      </a:lnTo>
                      <a:lnTo>
                        <a:pt x="648" y="639"/>
                      </a:lnTo>
                    </a:path>
                  </a:pathLst>
                </a:custGeom>
                <a:solidFill>
                  <a:srgbClr val="E5B4A9"/>
                </a:solidFill>
                <a:ln w="38100" cap="rnd" cmpd="sng">
                  <a:solidFill>
                    <a:srgbClr val="E7DFD8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837" dirty="0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8C1B82F-D8A5-4929-A5C0-5DA4D5AE21D0}"/>
                  </a:ext>
                </a:extLst>
              </p:cNvPr>
              <p:cNvGrpSpPr/>
              <p:nvPr/>
            </p:nvGrpSpPr>
            <p:grpSpPr>
              <a:xfrm>
                <a:off x="6503366" y="2120023"/>
                <a:ext cx="3854041" cy="3264631"/>
                <a:chOff x="4087528" y="2515896"/>
                <a:chExt cx="3854041" cy="3264631"/>
              </a:xfrm>
            </p:grpSpPr>
            <p:sp>
              <p:nvSpPr>
                <p:cNvPr id="12" name="Rectangle 9">
                  <a:extLst>
                    <a:ext uri="{FF2B5EF4-FFF2-40B4-BE49-F238E27FC236}">
                      <a16:creationId xmlns:a16="http://schemas.microsoft.com/office/drawing/2014/main" id="{8A4481FD-48B7-4370-A6B2-1144EC5E0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4087528" y="3917775"/>
                  <a:ext cx="877902" cy="5539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 defTabSz="787400">
                    <a:buSzPct val="120000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1pPr>
                  <a:lvl2pPr marL="133350" indent="-131763" defTabSz="787400">
                    <a:buSzPct val="120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2pPr>
                  <a:lvl3pPr marL="301625" indent="-150813" defTabSz="787400"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3pPr>
                  <a:lvl4pPr marL="439738" indent="-136525" defTabSz="787400">
                    <a:buSzPct val="89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4pPr>
                  <a:lvl5pPr marL="603250" indent="-142875" defTabSz="787400"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5pPr>
                  <a:lvl6pPr marL="10604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6pPr>
                  <a:lvl7pPr marL="15176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7pPr>
                  <a:lvl8pPr marL="19748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8pPr>
                  <a:lvl9pPr marL="24320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9pPr>
                </a:lstStyle>
                <a:p>
                  <a:pPr algn="ctr"/>
                  <a:r>
                    <a:rPr lang="ko-KR" altLang="en-US" sz="18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결과 및 평가</a:t>
                  </a:r>
                  <a:endParaRPr lang="en-US" altLang="zh-CN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3" name="Rectangle 10">
                  <a:extLst>
                    <a:ext uri="{FF2B5EF4-FFF2-40B4-BE49-F238E27FC236}">
                      <a16:creationId xmlns:a16="http://schemas.microsoft.com/office/drawing/2014/main" id="{A437DCC3-BDC9-4DE0-B394-101CC05DC1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4947612" y="2515896"/>
                  <a:ext cx="879521" cy="2769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 defTabSz="787400">
                    <a:buSzPct val="120000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1pPr>
                  <a:lvl2pPr marL="133350" indent="-131763" defTabSz="787400">
                    <a:buSzPct val="120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2pPr>
                  <a:lvl3pPr marL="301625" indent="-150813" defTabSz="787400"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3pPr>
                  <a:lvl4pPr marL="439738" indent="-136525" defTabSz="787400">
                    <a:buSzPct val="89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4pPr>
                  <a:lvl5pPr marL="603250" indent="-142875" defTabSz="787400"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5pPr>
                  <a:lvl6pPr marL="10604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6pPr>
                  <a:lvl7pPr marL="15176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7pPr>
                  <a:lvl8pPr marL="19748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8pPr>
                  <a:lvl9pPr marL="24320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9pPr>
                </a:lstStyle>
                <a:p>
                  <a:pPr algn="ctr"/>
                  <a:r>
                    <a:rPr lang="ko-KR" altLang="en-US" sz="18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문제정의</a:t>
                  </a:r>
                  <a:endParaRPr lang="en-US" altLang="zh-CN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4" name="Rectangle 11">
                  <a:extLst>
                    <a:ext uri="{FF2B5EF4-FFF2-40B4-BE49-F238E27FC236}">
                      <a16:creationId xmlns:a16="http://schemas.microsoft.com/office/drawing/2014/main" id="{E50F5CE0-7DBB-4AF9-8577-6E3E354A4B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6760106" y="2657614"/>
                  <a:ext cx="874662" cy="5539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 defTabSz="787400">
                    <a:buSzPct val="120000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1pPr>
                  <a:lvl2pPr marL="133350" indent="-131763" defTabSz="787400">
                    <a:buSzPct val="120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2pPr>
                  <a:lvl3pPr marL="301625" indent="-150813" defTabSz="787400"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3pPr>
                  <a:lvl4pPr marL="439738" indent="-136525" defTabSz="787400">
                    <a:buSzPct val="89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4pPr>
                  <a:lvl5pPr marL="603250" indent="-142875" defTabSz="787400"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5pPr>
                  <a:lvl6pPr marL="10604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6pPr>
                  <a:lvl7pPr marL="15176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7pPr>
                  <a:lvl8pPr marL="19748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8pPr>
                  <a:lvl9pPr marL="24320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9pPr>
                </a:lstStyle>
                <a:p>
                  <a:pPr algn="ctr"/>
                  <a:r>
                    <a:rPr lang="ko-KR" altLang="en-US" sz="18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데이터</a:t>
                  </a:r>
                  <a:endPara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/>
                  <a:r>
                    <a:rPr lang="ko-KR" altLang="en-US" sz="18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수집</a:t>
                  </a:r>
                  <a:endParaRPr lang="en-US" altLang="zh-CN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" name="Rectangle 12">
                  <a:extLst>
                    <a:ext uri="{FF2B5EF4-FFF2-40B4-BE49-F238E27FC236}">
                      <a16:creationId xmlns:a16="http://schemas.microsoft.com/office/drawing/2014/main" id="{9F2C78FC-FE41-43CD-8EA8-9EE65DD011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7063667" y="4429615"/>
                  <a:ext cx="877902" cy="5539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 defTabSz="787400">
                    <a:buSzPct val="120000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1pPr>
                  <a:lvl2pPr marL="133350" indent="-131763" defTabSz="787400">
                    <a:buSzPct val="120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2pPr>
                  <a:lvl3pPr marL="301625" indent="-150813" defTabSz="787400"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3pPr>
                  <a:lvl4pPr marL="439738" indent="-136525" defTabSz="787400">
                    <a:buSzPct val="89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4pPr>
                  <a:lvl5pPr marL="603250" indent="-142875" defTabSz="787400"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5pPr>
                  <a:lvl6pPr marL="10604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6pPr>
                  <a:lvl7pPr marL="15176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7pPr>
                  <a:lvl8pPr marL="19748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8pPr>
                  <a:lvl9pPr marL="24320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9pPr>
                </a:lstStyle>
                <a:p>
                  <a:pPr algn="ctr"/>
                  <a:r>
                    <a:rPr lang="ko-KR" altLang="en-US" sz="18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데이터</a:t>
                  </a:r>
                  <a:endPara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/>
                  <a:r>
                    <a:rPr lang="ko-KR" altLang="en-US" sz="1800" dirty="0" err="1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전처리</a:t>
                  </a:r>
                  <a:endParaRPr lang="en-US" altLang="zh-CN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6" name="Rectangle 13">
                  <a:extLst>
                    <a:ext uri="{FF2B5EF4-FFF2-40B4-BE49-F238E27FC236}">
                      <a16:creationId xmlns:a16="http://schemas.microsoft.com/office/drawing/2014/main" id="{943DF65D-C929-4647-B1B4-9B4216D89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5346070" y="5226529"/>
                  <a:ext cx="877902" cy="5539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 defTabSz="787400">
                    <a:buSzPct val="120000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1pPr>
                  <a:lvl2pPr marL="133350" indent="-131763" defTabSz="787400">
                    <a:buSzPct val="120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2pPr>
                  <a:lvl3pPr marL="301625" indent="-150813" defTabSz="787400"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3pPr>
                  <a:lvl4pPr marL="439738" indent="-136525" defTabSz="787400">
                    <a:buSzPct val="8900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4pPr>
                  <a:lvl5pPr marL="603250" indent="-142875" defTabSz="787400"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5pPr>
                  <a:lvl6pPr marL="10604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6pPr>
                  <a:lvl7pPr marL="15176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7pPr>
                  <a:lvl8pPr marL="19748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8pPr>
                  <a:lvl9pPr marL="2432050" indent="-142875" defTabSz="787400" fontAlgn="base">
                    <a:spcBef>
                      <a:spcPct val="0"/>
                    </a:spcBef>
                    <a:spcAft>
                      <a:spcPct val="0"/>
                    </a:spcAft>
                    <a:buSzPct val="75000"/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-윤고딕130" pitchFamily="18" charset="-127"/>
                    </a:defRPr>
                  </a:lvl9pPr>
                </a:lstStyle>
                <a:p>
                  <a:pPr algn="ctr"/>
                  <a:r>
                    <a:rPr lang="ko-KR" altLang="en-US" sz="18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데이터</a:t>
                  </a:r>
                  <a:endParaRPr lang="en-US" altLang="ko-KR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/>
                  <a:r>
                    <a:rPr lang="ko-KR" altLang="en-US" sz="18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분석</a:t>
                  </a:r>
                  <a:endParaRPr lang="en-US" altLang="zh-CN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EB2AB3-04F9-40F6-AA19-2B28FC5710AE}"/>
                </a:ext>
              </a:extLst>
            </p:cNvPr>
            <p:cNvSpPr txBox="1"/>
            <p:nvPr/>
          </p:nvSpPr>
          <p:spPr>
            <a:xfrm>
              <a:off x="7100518" y="5750813"/>
              <a:ext cx="3010822" cy="369332"/>
            </a:xfrm>
            <a:prstGeom prst="rect">
              <a:avLst/>
            </a:prstGeom>
            <a:solidFill>
              <a:srgbClr val="F4B183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1 cycle </a:t>
              </a:r>
              <a:r>
                <a:rPr lang="ko-KR" altLang="en-US" sz="1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후 새로운 변수 추가</a:t>
              </a:r>
              <a:endPara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A887E3-8EF1-47F0-B1EF-3F7B55FDE672}"/>
              </a:ext>
            </a:extLst>
          </p:cNvPr>
          <p:cNvGrpSpPr/>
          <p:nvPr/>
        </p:nvGrpSpPr>
        <p:grpSpPr>
          <a:xfrm>
            <a:off x="860234" y="1329930"/>
            <a:ext cx="5288303" cy="5191325"/>
            <a:chOff x="923155" y="1188211"/>
            <a:chExt cx="5288303" cy="5191325"/>
          </a:xfrm>
        </p:grpSpPr>
        <p:sp>
          <p:nvSpPr>
            <p:cNvPr id="33" name="Google Shape;1582;p46">
              <a:extLst>
                <a:ext uri="{FF2B5EF4-FFF2-40B4-BE49-F238E27FC236}">
                  <a16:creationId xmlns:a16="http://schemas.microsoft.com/office/drawing/2014/main" id="{D38AD1F8-22DE-412B-81FD-12ED87AB87B0}"/>
                </a:ext>
              </a:extLst>
            </p:cNvPr>
            <p:cNvSpPr/>
            <p:nvPr/>
          </p:nvSpPr>
          <p:spPr>
            <a:xfrm>
              <a:off x="923155" y="1188212"/>
              <a:ext cx="5288303" cy="5191324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BE4B879-B057-4B5F-9925-6DE0B1630380}"/>
                </a:ext>
              </a:extLst>
            </p:cNvPr>
            <p:cNvGrpSpPr/>
            <p:nvPr/>
          </p:nvGrpSpPr>
          <p:grpSpPr>
            <a:xfrm>
              <a:off x="1760790" y="1188211"/>
              <a:ext cx="3732427" cy="4264275"/>
              <a:chOff x="1402398" y="1587760"/>
              <a:chExt cx="3732427" cy="426427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93DCFC-198A-4CB7-8198-42EF616D02CD}"/>
                  </a:ext>
                </a:extLst>
              </p:cNvPr>
              <p:cNvSpPr txBox="1"/>
              <p:nvPr/>
            </p:nvSpPr>
            <p:spPr>
              <a:xfrm>
                <a:off x="1415267" y="1587760"/>
                <a:ext cx="37032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선행연구자료를 통해</a:t>
                </a:r>
                <a:endPara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영향을 미칠 수 있는 변수를 선별</a:t>
                </a:r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FBEEE0-BB3A-4B29-A91A-9F07250DB820}"/>
                  </a:ext>
                </a:extLst>
              </p:cNvPr>
              <p:cNvSpPr txBox="1"/>
              <p:nvPr/>
            </p:nvSpPr>
            <p:spPr>
              <a:xfrm>
                <a:off x="1402398" y="2875708"/>
                <a:ext cx="37032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위험수준을 측정하기 위한 </a:t>
                </a:r>
                <a:endPara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기준</a:t>
                </a:r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선정</a:t>
                </a:r>
                <a:endPara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11E4E3-3B33-4DEE-ADC4-1F076F07BDFB}"/>
                  </a:ext>
                </a:extLst>
              </p:cNvPr>
              <p:cNvSpPr txBox="1"/>
              <p:nvPr/>
            </p:nvSpPr>
            <p:spPr>
              <a:xfrm>
                <a:off x="1431606" y="4250116"/>
                <a:ext cx="37032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결과 검증을 통해서 유의미한 </a:t>
                </a:r>
                <a:endPara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변수인지 평가</a:t>
                </a:r>
                <a:endPara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9BA70D-8C97-47C0-8F86-B6B7D3F4DF6F}"/>
                  </a:ext>
                </a:extLst>
              </p:cNvPr>
              <p:cNvSpPr txBox="1"/>
              <p:nvPr/>
            </p:nvSpPr>
            <p:spPr>
              <a:xfrm>
                <a:off x="1431606" y="5482703"/>
                <a:ext cx="37032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변수 채택 및 기각</a:t>
                </a:r>
                <a:endPara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9" name="Google Shape;786;p23">
                <a:extLst>
                  <a:ext uri="{FF2B5EF4-FFF2-40B4-BE49-F238E27FC236}">
                    <a16:creationId xmlns:a16="http://schemas.microsoft.com/office/drawing/2014/main" id="{25DF0156-EEDE-454D-B79A-6B21CC6D6BF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983064" y="2255869"/>
                <a:ext cx="541889" cy="528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786;p23">
                <a:extLst>
                  <a:ext uri="{FF2B5EF4-FFF2-40B4-BE49-F238E27FC236}">
                    <a16:creationId xmlns:a16="http://schemas.microsoft.com/office/drawing/2014/main" id="{D8474307-484E-4949-BEC3-914407B4B99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983064" y="3686076"/>
                <a:ext cx="541889" cy="528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786;p23">
                <a:extLst>
                  <a:ext uri="{FF2B5EF4-FFF2-40B4-BE49-F238E27FC236}">
                    <a16:creationId xmlns:a16="http://schemas.microsoft.com/office/drawing/2014/main" id="{38180DFA-D4D5-49BB-8D73-E8A52063A23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983064" y="4947546"/>
                <a:ext cx="541889" cy="528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D3FCBAE-30B9-49B5-AF8D-BF58DCB666E3}"/>
              </a:ext>
            </a:extLst>
          </p:cNvPr>
          <p:cNvSpPr txBox="1"/>
          <p:nvPr/>
        </p:nvSpPr>
        <p:spPr>
          <a:xfrm>
            <a:off x="1079937" y="5920813"/>
            <a:ext cx="4939082" cy="369332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발견된 데이터를 통해 최종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Train Data set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구축</a:t>
            </a:r>
            <a:endParaRPr lang="ko-KR" altLang="en-US" sz="1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480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사각형: 둥근 모서리 11">
            <a:extLst>
              <a:ext uri="{FF2B5EF4-FFF2-40B4-BE49-F238E27FC236}">
                <a16:creationId xmlns:a16="http://schemas.microsoft.com/office/drawing/2014/main" id="{C824F3E5-DE5F-4886-B21A-039AD5F34FD2}"/>
              </a:ext>
            </a:extLst>
          </p:cNvPr>
          <p:cNvSpPr/>
          <p:nvPr/>
        </p:nvSpPr>
        <p:spPr>
          <a:xfrm>
            <a:off x="1196892" y="2130668"/>
            <a:ext cx="9619426" cy="649212"/>
          </a:xfrm>
          <a:custGeom>
            <a:avLst/>
            <a:gdLst>
              <a:gd name="connsiteX0" fmla="*/ 0 w 6942221"/>
              <a:gd name="connsiteY0" fmla="*/ 240631 h 481261"/>
              <a:gd name="connsiteX1" fmla="*/ 240631 w 6942221"/>
              <a:gd name="connsiteY1" fmla="*/ 0 h 481261"/>
              <a:gd name="connsiteX2" fmla="*/ 6701591 w 6942221"/>
              <a:gd name="connsiteY2" fmla="*/ 0 h 481261"/>
              <a:gd name="connsiteX3" fmla="*/ 6942222 w 6942221"/>
              <a:gd name="connsiteY3" fmla="*/ 240631 h 481261"/>
              <a:gd name="connsiteX4" fmla="*/ 6942221 w 6942221"/>
              <a:gd name="connsiteY4" fmla="*/ 240631 h 481261"/>
              <a:gd name="connsiteX5" fmla="*/ 6701590 w 6942221"/>
              <a:gd name="connsiteY5" fmla="*/ 481262 h 481261"/>
              <a:gd name="connsiteX6" fmla="*/ 240631 w 6942221"/>
              <a:gd name="connsiteY6" fmla="*/ 481261 h 481261"/>
              <a:gd name="connsiteX7" fmla="*/ 0 w 6942221"/>
              <a:gd name="connsiteY7" fmla="*/ 240630 h 481261"/>
              <a:gd name="connsiteX8" fmla="*/ 0 w 6942221"/>
              <a:gd name="connsiteY8" fmla="*/ 240631 h 481261"/>
              <a:gd name="connsiteX0" fmla="*/ 0 w 6944019"/>
              <a:gd name="connsiteY0" fmla="*/ 240631 h 481261"/>
              <a:gd name="connsiteX1" fmla="*/ 240631 w 6944019"/>
              <a:gd name="connsiteY1" fmla="*/ 0 h 481261"/>
              <a:gd name="connsiteX2" fmla="*/ 6701591 w 6944019"/>
              <a:gd name="connsiteY2" fmla="*/ 0 h 481261"/>
              <a:gd name="connsiteX3" fmla="*/ 6942222 w 6944019"/>
              <a:gd name="connsiteY3" fmla="*/ 240631 h 481261"/>
              <a:gd name="connsiteX4" fmla="*/ 6942221 w 6944019"/>
              <a:gd name="connsiteY4" fmla="*/ 240631 h 481261"/>
              <a:gd name="connsiteX5" fmla="*/ 6833937 w 6944019"/>
              <a:gd name="connsiteY5" fmla="*/ 469230 h 481261"/>
              <a:gd name="connsiteX6" fmla="*/ 240631 w 6944019"/>
              <a:gd name="connsiteY6" fmla="*/ 481261 h 481261"/>
              <a:gd name="connsiteX7" fmla="*/ 0 w 6944019"/>
              <a:gd name="connsiteY7" fmla="*/ 240630 h 481261"/>
              <a:gd name="connsiteX8" fmla="*/ 0 w 6944019"/>
              <a:gd name="connsiteY8" fmla="*/ 240631 h 481261"/>
              <a:gd name="connsiteX0" fmla="*/ 8701 w 6952720"/>
              <a:gd name="connsiteY0" fmla="*/ 240631 h 481261"/>
              <a:gd name="connsiteX1" fmla="*/ 249332 w 6952720"/>
              <a:gd name="connsiteY1" fmla="*/ 0 h 481261"/>
              <a:gd name="connsiteX2" fmla="*/ 6710292 w 6952720"/>
              <a:gd name="connsiteY2" fmla="*/ 0 h 481261"/>
              <a:gd name="connsiteX3" fmla="*/ 6950923 w 6952720"/>
              <a:gd name="connsiteY3" fmla="*/ 240631 h 481261"/>
              <a:gd name="connsiteX4" fmla="*/ 6950922 w 6952720"/>
              <a:gd name="connsiteY4" fmla="*/ 240631 h 481261"/>
              <a:gd name="connsiteX5" fmla="*/ 6842638 w 6952720"/>
              <a:gd name="connsiteY5" fmla="*/ 469230 h 481261"/>
              <a:gd name="connsiteX6" fmla="*/ 92922 w 6952720"/>
              <a:gd name="connsiteY6" fmla="*/ 481261 h 481261"/>
              <a:gd name="connsiteX7" fmla="*/ 8701 w 6952720"/>
              <a:gd name="connsiteY7" fmla="*/ 240630 h 481261"/>
              <a:gd name="connsiteX8" fmla="*/ 8701 w 6952720"/>
              <a:gd name="connsiteY8" fmla="*/ 240631 h 481261"/>
              <a:gd name="connsiteX0" fmla="*/ 1798 w 6945817"/>
              <a:gd name="connsiteY0" fmla="*/ 240631 h 481261"/>
              <a:gd name="connsiteX1" fmla="*/ 242429 w 6945817"/>
              <a:gd name="connsiteY1" fmla="*/ 0 h 481261"/>
              <a:gd name="connsiteX2" fmla="*/ 6703389 w 6945817"/>
              <a:gd name="connsiteY2" fmla="*/ 0 h 481261"/>
              <a:gd name="connsiteX3" fmla="*/ 6944020 w 6945817"/>
              <a:gd name="connsiteY3" fmla="*/ 240631 h 481261"/>
              <a:gd name="connsiteX4" fmla="*/ 6944019 w 6945817"/>
              <a:gd name="connsiteY4" fmla="*/ 240631 h 481261"/>
              <a:gd name="connsiteX5" fmla="*/ 6835735 w 6945817"/>
              <a:gd name="connsiteY5" fmla="*/ 469230 h 481261"/>
              <a:gd name="connsiteX6" fmla="*/ 110083 w 6945817"/>
              <a:gd name="connsiteY6" fmla="*/ 481261 h 481261"/>
              <a:gd name="connsiteX7" fmla="*/ 1798 w 6945817"/>
              <a:gd name="connsiteY7" fmla="*/ 240630 h 481261"/>
              <a:gd name="connsiteX8" fmla="*/ 1798 w 6945817"/>
              <a:gd name="connsiteY8" fmla="*/ 240631 h 48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5817" h="481261">
                <a:moveTo>
                  <a:pt x="1798" y="240631"/>
                </a:moveTo>
                <a:cubicBezTo>
                  <a:pt x="1798" y="107734"/>
                  <a:pt x="109532" y="0"/>
                  <a:pt x="242429" y="0"/>
                </a:cubicBezTo>
                <a:lnTo>
                  <a:pt x="6703389" y="0"/>
                </a:lnTo>
                <a:cubicBezTo>
                  <a:pt x="6836286" y="0"/>
                  <a:pt x="6944020" y="107734"/>
                  <a:pt x="6944020" y="240631"/>
                </a:cubicBezTo>
                <a:lnTo>
                  <a:pt x="6944019" y="240631"/>
                </a:lnTo>
                <a:cubicBezTo>
                  <a:pt x="6944019" y="373528"/>
                  <a:pt x="6968632" y="469230"/>
                  <a:pt x="6835735" y="469230"/>
                </a:cubicBezTo>
                <a:lnTo>
                  <a:pt x="110083" y="481261"/>
                </a:lnTo>
                <a:cubicBezTo>
                  <a:pt x="-22814" y="481261"/>
                  <a:pt x="1798" y="373527"/>
                  <a:pt x="1798" y="240630"/>
                </a:cubicBezTo>
                <a:lnTo>
                  <a:pt x="1798" y="240631"/>
                </a:lnTo>
                <a:close/>
              </a:path>
            </a:pathLst>
          </a:custGeom>
          <a:solidFill>
            <a:srgbClr val="FF8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</a:rPr>
              <a:t>개발 환경 구축</a:t>
            </a:r>
          </a:p>
        </p:txBody>
      </p:sp>
      <p:graphicFrame>
        <p:nvGraphicFramePr>
          <p:cNvPr id="10" name="표 16">
            <a:extLst>
              <a:ext uri="{FF2B5EF4-FFF2-40B4-BE49-F238E27FC236}">
                <a16:creationId xmlns:a16="http://schemas.microsoft.com/office/drawing/2014/main" id="{45C3C4C4-946B-4FBF-A18F-9D4CF1C6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116101"/>
              </p:ext>
            </p:extLst>
          </p:nvPr>
        </p:nvGraphicFramePr>
        <p:xfrm>
          <a:off x="1204062" y="2872151"/>
          <a:ext cx="9605087" cy="255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1272">
                  <a:extLst>
                    <a:ext uri="{9D8B030D-6E8A-4147-A177-3AD203B41FA5}">
                      <a16:colId xmlns:a16="http://schemas.microsoft.com/office/drawing/2014/main" val="2353949678"/>
                    </a:ext>
                  </a:extLst>
                </a:gridCol>
                <a:gridCol w="2401272">
                  <a:extLst>
                    <a:ext uri="{9D8B030D-6E8A-4147-A177-3AD203B41FA5}">
                      <a16:colId xmlns:a16="http://schemas.microsoft.com/office/drawing/2014/main" val="2743162234"/>
                    </a:ext>
                  </a:extLst>
                </a:gridCol>
                <a:gridCol w="4802543">
                  <a:extLst>
                    <a:ext uri="{9D8B030D-6E8A-4147-A177-3AD203B41FA5}">
                      <a16:colId xmlns:a16="http://schemas.microsoft.com/office/drawing/2014/main" val="4157974673"/>
                    </a:ext>
                  </a:extLst>
                </a:gridCol>
              </a:tblGrid>
              <a:tr h="5445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6614"/>
                  </a:ext>
                </a:extLst>
              </a:tr>
              <a:tr h="5036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개발환경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OS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Window 10 64bit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68171"/>
                  </a:ext>
                </a:extLst>
              </a:tr>
              <a:tr h="50363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Jupyter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notebook, </a:t>
                      </a:r>
                      <a:r>
                        <a:rPr lang="en-US" altLang="ko-KR" sz="200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colab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436207"/>
                  </a:ext>
                </a:extLst>
              </a:tr>
              <a:tr h="50363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Python 3.8(64bit)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743783"/>
                  </a:ext>
                </a:extLst>
              </a:tr>
              <a:tr h="5036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프로젝트 저장 및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Git, Notion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9655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9255430-61E6-4DEE-8B0E-0AF44123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58" y="1426727"/>
            <a:ext cx="1666507" cy="140788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5756F1-CC42-40F3-AD7B-60B54178E3BF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13" name="Google Shape;1162;p35">
              <a:extLst>
                <a:ext uri="{FF2B5EF4-FFF2-40B4-BE49-F238E27FC236}">
                  <a16:creationId xmlns:a16="http://schemas.microsoft.com/office/drawing/2014/main" id="{B31F3F81-701A-416B-B740-7F6114A2D892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14" name="Google Shape;772;p32">
              <a:extLst>
                <a:ext uri="{FF2B5EF4-FFF2-40B4-BE49-F238E27FC236}">
                  <a16:creationId xmlns:a16="http://schemas.microsoft.com/office/drawing/2014/main" id="{FA9E315B-67BB-434A-A8E9-ECC565481306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프로세스 수립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385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84B7F8-179E-4F21-BD60-D1352D634629}"/>
              </a:ext>
            </a:extLst>
          </p:cNvPr>
          <p:cNvGrpSpPr/>
          <p:nvPr/>
        </p:nvGrpSpPr>
        <p:grpSpPr>
          <a:xfrm>
            <a:off x="6490510" y="1157179"/>
            <a:ext cx="4918000" cy="4237781"/>
            <a:chOff x="6680787" y="897224"/>
            <a:chExt cx="4918000" cy="4237781"/>
          </a:xfrm>
        </p:grpSpPr>
        <p:sp>
          <p:nvSpPr>
            <p:cNvPr id="33" name="Google Shape;771;p32">
              <a:extLst>
                <a:ext uri="{FF2B5EF4-FFF2-40B4-BE49-F238E27FC236}">
                  <a16:creationId xmlns:a16="http://schemas.microsoft.com/office/drawing/2014/main" id="{99E0648C-8CDE-47BC-887F-ECE037C30BD6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개발 과정</a:t>
              </a:r>
            </a:p>
          </p:txBody>
        </p:sp>
        <p:sp>
          <p:nvSpPr>
            <p:cNvPr id="34" name="Google Shape;772;p32">
              <a:extLst>
                <a:ext uri="{FF2B5EF4-FFF2-40B4-BE49-F238E27FC236}">
                  <a16:creationId xmlns:a16="http://schemas.microsoft.com/office/drawing/2014/main" id="{B8B38D29-D282-4E80-B3FA-7FC899FE6AED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837669"/>
              <a:ext cx="4014400" cy="1297336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전처리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분석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4) Train data set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986D4D6-1263-4C10-830F-D2198EA8FADB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35" name="Google Shape;773;p32">
                <a:extLst>
                  <a:ext uri="{FF2B5EF4-FFF2-40B4-BE49-F238E27FC236}">
                    <a16:creationId xmlns:a16="http://schemas.microsoft.com/office/drawing/2014/main" id="{822E07F4-2C9E-4C7F-8F80-E850851A9566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68" name="Google Shape;774;p32">
                <a:extLst>
                  <a:ext uri="{FF2B5EF4-FFF2-40B4-BE49-F238E27FC236}">
                    <a16:creationId xmlns:a16="http://schemas.microsoft.com/office/drawing/2014/main" id="{63279CD0-7136-470A-8329-4E09E10193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02</a:t>
                </a: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22F2C-4A0D-45A0-BDCD-2F65CE2B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210311-26BB-4F47-907E-A841433FF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6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7841984" y="2893924"/>
            <a:ext cx="3787472" cy="3319296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4746015" y="2903192"/>
            <a:ext cx="2742071" cy="331002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583;p46">
            <a:extLst>
              <a:ext uri="{FF2B5EF4-FFF2-40B4-BE49-F238E27FC236}">
                <a16:creationId xmlns:a16="http://schemas.microsoft.com/office/drawing/2014/main" id="{7AE19BFE-7E37-45AD-97E4-72ECA8E239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08565" y="3098879"/>
            <a:ext cx="4687920" cy="298709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강수량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철새도래지 거리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최초 발생지 거리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농가 밀집도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7091056" y="3318208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4746014" y="2728227"/>
            <a:ext cx="6883442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사용한 변수 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Data 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321746" y="4225173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7" name="Google Shape;772;p32">
            <a:extLst>
              <a:ext uri="{FF2B5EF4-FFF2-40B4-BE49-F238E27FC236}">
                <a16:creationId xmlns:a16="http://schemas.microsoft.com/office/drawing/2014/main" id="{6CAC5A19-FBE2-43A8-BAB7-D54DE60F797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1583;p46">
            <a:extLst>
              <a:ext uri="{FF2B5EF4-FFF2-40B4-BE49-F238E27FC236}">
                <a16:creationId xmlns:a16="http://schemas.microsoft.com/office/drawing/2014/main" id="{9762A514-369F-46B5-84BD-B26B1AB98408}"/>
              </a:ext>
            </a:extLst>
          </p:cNvPr>
          <p:cNvSpPr txBox="1">
            <a:spLocks/>
          </p:cNvSpPr>
          <p:nvPr/>
        </p:nvSpPr>
        <p:spPr>
          <a:xfrm>
            <a:off x="7951876" y="2693073"/>
            <a:ext cx="4687920" cy="38405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1,2 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 일 자료 조회서비스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활용한 기후 데이터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3,4 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농림축산식품부의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철새 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철새도래지 데이터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5 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 포털의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6 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통계청의 가금농가 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면적 데이터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십자형 2">
            <a:extLst>
              <a:ext uri="{FF2B5EF4-FFF2-40B4-BE49-F238E27FC236}">
                <a16:creationId xmlns:a16="http://schemas.microsoft.com/office/drawing/2014/main" id="{097A4D7F-9513-47EA-9097-B156CA3B1DCE}"/>
              </a:ext>
            </a:extLst>
          </p:cNvPr>
          <p:cNvSpPr/>
          <p:nvPr/>
        </p:nvSpPr>
        <p:spPr>
          <a:xfrm>
            <a:off x="5839891" y="2113714"/>
            <a:ext cx="425268" cy="425268"/>
          </a:xfrm>
          <a:prstGeom prst="plus">
            <a:avLst>
              <a:gd name="adj" fmla="val 39660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D69F47-CA51-4F81-A8A7-27C18E713D12}"/>
              </a:ext>
            </a:extLst>
          </p:cNvPr>
          <p:cNvSpPr txBox="1"/>
          <p:nvPr/>
        </p:nvSpPr>
        <p:spPr>
          <a:xfrm>
            <a:off x="4982483" y="1133165"/>
            <a:ext cx="3525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 algn="r">
              <a:lnSpc>
                <a:spcPct val="10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농림수산검역본부 제공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8BF511A0-D10B-49D2-B9AC-C28C8800AEC0}"/>
              </a:ext>
            </a:extLst>
          </p:cNvPr>
          <p:cNvSpPr txBox="1"/>
          <p:nvPr/>
        </p:nvSpPr>
        <p:spPr>
          <a:xfrm>
            <a:off x="3253635" y="1466192"/>
            <a:ext cx="5223241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HPAI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발생 정형 데이터 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(2003~2020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년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AB7CEF-2751-4C52-83CF-4381878F7C45}"/>
              </a:ext>
            </a:extLst>
          </p:cNvPr>
          <p:cNvGrpSpPr/>
          <p:nvPr/>
        </p:nvGrpSpPr>
        <p:grpSpPr>
          <a:xfrm>
            <a:off x="496512" y="2734968"/>
            <a:ext cx="4542381" cy="3478252"/>
            <a:chOff x="737508" y="2734968"/>
            <a:chExt cx="4542381" cy="3478252"/>
          </a:xfrm>
        </p:grpSpPr>
        <p:sp>
          <p:nvSpPr>
            <p:cNvPr id="27" name="Google Shape;1582;p46">
              <a:extLst>
                <a:ext uri="{FF2B5EF4-FFF2-40B4-BE49-F238E27FC236}">
                  <a16:creationId xmlns:a16="http://schemas.microsoft.com/office/drawing/2014/main" id="{26C92E17-7FC9-435B-963B-53DE12B81AE6}"/>
                </a:ext>
              </a:extLst>
            </p:cNvPr>
            <p:cNvSpPr/>
            <p:nvPr/>
          </p:nvSpPr>
          <p:spPr>
            <a:xfrm>
              <a:off x="755453" y="2903192"/>
              <a:ext cx="3779521" cy="3310028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3" name="Google Shape;1583;p46">
              <a:extLst>
                <a:ext uri="{FF2B5EF4-FFF2-40B4-BE49-F238E27FC236}">
                  <a16:creationId xmlns:a16="http://schemas.microsoft.com/office/drawing/2014/main" id="{868D7FE5-14CD-49A6-A5CE-18D917D6FF4E}"/>
                </a:ext>
              </a:extLst>
            </p:cNvPr>
            <p:cNvSpPr txBox="1">
              <a:spLocks/>
            </p:cNvSpPr>
            <p:nvPr/>
          </p:nvSpPr>
          <p:spPr>
            <a:xfrm>
              <a:off x="1086176" y="3417599"/>
              <a:ext cx="1572284" cy="2361656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가축 두수</a:t>
              </a:r>
            </a:p>
            <a:p>
              <a:pPr algn="l">
                <a:lnSpc>
                  <a:spcPct val="10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도로와의 거리</a:t>
              </a:r>
            </a:p>
            <a:p>
              <a:pPr algn="l">
                <a:lnSpc>
                  <a:spcPct val="10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가금농가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도계장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>
                <a:lnSpc>
                  <a:spcPct val="10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축산시설과의 거리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>
                <a:lnSpc>
                  <a:spcPct val="10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해발고도</a:t>
              </a:r>
            </a:p>
            <a:p>
              <a:pPr algn="l">
                <a:lnSpc>
                  <a:spcPct val="10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주거지와의 거리</a:t>
              </a:r>
            </a:p>
          </p:txBody>
        </p:sp>
        <p:sp>
          <p:nvSpPr>
            <p:cNvPr id="26" name="Google Shape;633;p15">
              <a:extLst>
                <a:ext uri="{FF2B5EF4-FFF2-40B4-BE49-F238E27FC236}">
                  <a16:creationId xmlns:a16="http://schemas.microsoft.com/office/drawing/2014/main" id="{356FBEC5-3227-4584-B7FF-F856CAA8C9E8}"/>
                </a:ext>
              </a:extLst>
            </p:cNvPr>
            <p:cNvSpPr txBox="1"/>
            <p:nvPr/>
          </p:nvSpPr>
          <p:spPr>
            <a:xfrm>
              <a:off x="737508" y="2734968"/>
              <a:ext cx="3797466" cy="461665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선행연구자료 </a:t>
              </a: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HPAI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관련 변수</a:t>
              </a:r>
              <a:endPara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38EBE9-1D3E-4FE5-AD8B-24E6A18FCF38}"/>
                </a:ext>
              </a:extLst>
            </p:cNvPr>
            <p:cNvSpPr txBox="1"/>
            <p:nvPr/>
          </p:nvSpPr>
          <p:spPr>
            <a:xfrm>
              <a:off x="2669551" y="3567285"/>
              <a:ext cx="2610338" cy="22108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ko-KR" altLang="en-US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닭농장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밀집도</a:t>
              </a: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오리농장 밀집도</a:t>
              </a: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전통시장 밀도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철새도래지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온도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일강수량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spcBef>
                  <a:spcPts val="1000"/>
                </a:spcBef>
              </a:pPr>
              <a:r>
                <a:rPr lang="ko-KR" altLang="en-US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철새수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철새도래지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19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582;p46">
            <a:extLst>
              <a:ext uri="{FF2B5EF4-FFF2-40B4-BE49-F238E27FC236}">
                <a16:creationId xmlns:a16="http://schemas.microsoft.com/office/drawing/2014/main" id="{3D8BF53B-4EB7-4170-A211-5DB0B33B854E}"/>
              </a:ext>
            </a:extLst>
          </p:cNvPr>
          <p:cNvSpPr/>
          <p:nvPr/>
        </p:nvSpPr>
        <p:spPr>
          <a:xfrm>
            <a:off x="6332001" y="1882619"/>
            <a:ext cx="5499554" cy="437184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2" name="Google Shape;1582;p46">
            <a:extLst>
              <a:ext uri="{FF2B5EF4-FFF2-40B4-BE49-F238E27FC236}">
                <a16:creationId xmlns:a16="http://schemas.microsoft.com/office/drawing/2014/main" id="{FEB40958-4EFF-4F89-99A2-241D25C555A1}"/>
              </a:ext>
            </a:extLst>
          </p:cNvPr>
          <p:cNvSpPr/>
          <p:nvPr/>
        </p:nvSpPr>
        <p:spPr>
          <a:xfrm>
            <a:off x="331802" y="1919286"/>
            <a:ext cx="5499554" cy="437184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332001" y="2220519"/>
            <a:ext cx="4902408" cy="358610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632496" y="1651807"/>
            <a:ext cx="3841944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정제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8" name="Google Shape;772;p32">
            <a:extLst>
              <a:ext uri="{FF2B5EF4-FFF2-40B4-BE49-F238E27FC236}">
                <a16:creationId xmlns:a16="http://schemas.microsoft.com/office/drawing/2014/main" id="{806AB1E8-BE2F-42F3-BB8B-D2240DC94B40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8E5E44-F95B-4FA7-A497-3CAED32F0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11" y="2696545"/>
            <a:ext cx="5070038" cy="5507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2C2456-8717-4DBE-955A-2D23FBF30ED0}"/>
              </a:ext>
            </a:extLst>
          </p:cNvPr>
          <p:cNvSpPr/>
          <p:nvPr/>
        </p:nvSpPr>
        <p:spPr>
          <a:xfrm>
            <a:off x="7252855" y="2696545"/>
            <a:ext cx="4384893" cy="286703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56C140-1596-42A3-8775-B69A4BB5C13C}"/>
              </a:ext>
            </a:extLst>
          </p:cNvPr>
          <p:cNvGrpSpPr/>
          <p:nvPr/>
        </p:nvGrpSpPr>
        <p:grpSpPr>
          <a:xfrm>
            <a:off x="494628" y="2828819"/>
            <a:ext cx="5147842" cy="824240"/>
            <a:chOff x="182694" y="2828819"/>
            <a:chExt cx="5532047" cy="8242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2C310E-8A7A-4450-94B0-BA1B6471A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757"/>
            <a:stretch/>
          </p:blipFill>
          <p:spPr>
            <a:xfrm>
              <a:off x="182694" y="2828819"/>
              <a:ext cx="5532047" cy="82424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AAF373-34F9-432C-9B1F-BF0617F6E3B3}"/>
                </a:ext>
              </a:extLst>
            </p:cNvPr>
            <p:cNvSpPr/>
            <p:nvPr/>
          </p:nvSpPr>
          <p:spPr>
            <a:xfrm>
              <a:off x="182694" y="2848165"/>
              <a:ext cx="5519668" cy="295275"/>
            </a:xfrm>
            <a:prstGeom prst="rect">
              <a:avLst/>
            </a:prstGeom>
            <a:noFill/>
            <a:ln w="28575">
              <a:solidFill>
                <a:srgbClr val="C75F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334415A-373B-4BB4-AC58-049602F32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10" y="3499022"/>
            <a:ext cx="2524125" cy="58102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9126B4-932E-4378-99F8-227655E8C298}"/>
              </a:ext>
            </a:extLst>
          </p:cNvPr>
          <p:cNvSpPr/>
          <p:nvPr/>
        </p:nvSpPr>
        <p:spPr>
          <a:xfrm>
            <a:off x="6567710" y="3482564"/>
            <a:ext cx="2524125" cy="287533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Google Shape;1583;p46">
            <a:extLst>
              <a:ext uri="{FF2B5EF4-FFF2-40B4-BE49-F238E27FC236}">
                <a16:creationId xmlns:a16="http://schemas.microsoft.com/office/drawing/2014/main" id="{BCE96391-AC6A-40DC-9EF9-E6D3BD32A688}"/>
              </a:ext>
            </a:extLst>
          </p:cNvPr>
          <p:cNvSpPr txBox="1">
            <a:spLocks/>
          </p:cNvSpPr>
          <p:nvPr/>
        </p:nvSpPr>
        <p:spPr>
          <a:xfrm>
            <a:off x="156941" y="5476384"/>
            <a:ext cx="5532047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DataFrame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불러옴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163E92-225E-4DBD-BD92-457860896D10}"/>
              </a:ext>
            </a:extLst>
          </p:cNvPr>
          <p:cNvGrpSpPr/>
          <p:nvPr/>
        </p:nvGrpSpPr>
        <p:grpSpPr>
          <a:xfrm>
            <a:off x="494628" y="4878014"/>
            <a:ext cx="5137200" cy="592022"/>
            <a:chOff x="182694" y="4981924"/>
            <a:chExt cx="5527358" cy="59202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5075991-9037-4714-AE33-BE93BFAD3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384" y="5021496"/>
              <a:ext cx="5519668" cy="55245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EAC6C06-BF82-45D3-90CC-B376A4750E6D}"/>
                </a:ext>
              </a:extLst>
            </p:cNvPr>
            <p:cNvSpPr/>
            <p:nvPr/>
          </p:nvSpPr>
          <p:spPr>
            <a:xfrm>
              <a:off x="182694" y="4981924"/>
              <a:ext cx="5519668" cy="295275"/>
            </a:xfrm>
            <a:prstGeom prst="rect">
              <a:avLst/>
            </a:prstGeom>
            <a:noFill/>
            <a:ln w="28575">
              <a:solidFill>
                <a:srgbClr val="C75F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Google Shape;786;p23">
            <a:extLst>
              <a:ext uri="{FF2B5EF4-FFF2-40B4-BE49-F238E27FC236}">
                <a16:creationId xmlns:a16="http://schemas.microsoft.com/office/drawing/2014/main" id="{D09122B1-8062-4CF6-9DEB-43F33AB8E2FB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747904" y="4810618"/>
            <a:ext cx="767209" cy="74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1B45F6-2E72-41A8-B85D-3B285C0DF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616" y="4867363"/>
            <a:ext cx="5162550" cy="5715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88E070-819C-45E4-B3EC-D6511CE42A84}"/>
              </a:ext>
            </a:extLst>
          </p:cNvPr>
          <p:cNvSpPr/>
          <p:nvPr/>
        </p:nvSpPr>
        <p:spPr>
          <a:xfrm>
            <a:off x="6566697" y="4877754"/>
            <a:ext cx="5154860" cy="297847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Google Shape;1583;p46">
            <a:extLst>
              <a:ext uri="{FF2B5EF4-FFF2-40B4-BE49-F238E27FC236}">
                <a16:creationId xmlns:a16="http://schemas.microsoft.com/office/drawing/2014/main" id="{BBFCBA40-793A-45F0-8396-178D9B9FC6DC}"/>
              </a:ext>
            </a:extLst>
          </p:cNvPr>
          <p:cNvSpPr txBox="1">
            <a:spLocks/>
          </p:cNvSpPr>
          <p:nvPr/>
        </p:nvSpPr>
        <p:spPr>
          <a:xfrm>
            <a:off x="5427243" y="5444069"/>
            <a:ext cx="5963031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>
              <a:lnSpc>
                <a:spcPct val="10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온도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강수량 정제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55C736-445C-4093-9CF3-3D06111AE4B7}"/>
              </a:ext>
            </a:extLst>
          </p:cNvPr>
          <p:cNvSpPr txBox="1"/>
          <p:nvPr/>
        </p:nvSpPr>
        <p:spPr>
          <a:xfrm>
            <a:off x="477717" y="2345094"/>
            <a:ext cx="2075751" cy="369332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HPAI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데이터</a:t>
            </a: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742950" y="2887087"/>
            <a:ext cx="767209" cy="74839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197FC6-EE4D-4B6F-B623-D1910F711C29}"/>
              </a:ext>
            </a:extLst>
          </p:cNvPr>
          <p:cNvSpPr txBox="1"/>
          <p:nvPr/>
        </p:nvSpPr>
        <p:spPr>
          <a:xfrm>
            <a:off x="477717" y="4343803"/>
            <a:ext cx="3470828" cy="369332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 데이터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평균온도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일강수량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216DD0-6339-440C-885F-D2A92135EB71}"/>
              </a:ext>
            </a:extLst>
          </p:cNvPr>
          <p:cNvSpPr txBox="1"/>
          <p:nvPr/>
        </p:nvSpPr>
        <p:spPr>
          <a:xfrm>
            <a:off x="6564539" y="2180106"/>
            <a:ext cx="1930489" cy="338554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날씨데이터에서 사용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376A3A4-B76C-4090-A919-F704B56EB867}"/>
              </a:ext>
            </a:extLst>
          </p:cNvPr>
          <p:cNvSpPr/>
          <p:nvPr/>
        </p:nvSpPr>
        <p:spPr>
          <a:xfrm>
            <a:off x="8385907" y="2454304"/>
            <a:ext cx="95693" cy="189912"/>
          </a:xfrm>
          <a:prstGeom prst="downArrow">
            <a:avLst/>
          </a:prstGeom>
          <a:solidFill>
            <a:srgbClr val="C7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2EC5A4-4FCD-4631-A2EC-0C7BD8D83C47}"/>
              </a:ext>
            </a:extLst>
          </p:cNvPr>
          <p:cNvSpPr txBox="1"/>
          <p:nvPr/>
        </p:nvSpPr>
        <p:spPr>
          <a:xfrm>
            <a:off x="9263500" y="3699363"/>
            <a:ext cx="2524125" cy="338554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시도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정제</a:t>
            </a:r>
          </a:p>
        </p:txBody>
      </p:sp>
    </p:spTree>
    <p:extLst>
      <p:ext uri="{BB962C8B-B14F-4D97-AF65-F5344CB8AC3E}">
        <p14:creationId xmlns:p14="http://schemas.microsoft.com/office/powerpoint/2010/main" val="239407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582;p46">
            <a:extLst>
              <a:ext uri="{FF2B5EF4-FFF2-40B4-BE49-F238E27FC236}">
                <a16:creationId xmlns:a16="http://schemas.microsoft.com/office/drawing/2014/main" id="{23FF9159-DB1C-482D-90F6-D26F260C91D6}"/>
              </a:ext>
            </a:extLst>
          </p:cNvPr>
          <p:cNvSpPr/>
          <p:nvPr/>
        </p:nvSpPr>
        <p:spPr>
          <a:xfrm>
            <a:off x="6316804" y="1919286"/>
            <a:ext cx="5499554" cy="437184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1" name="Google Shape;1582;p46">
            <a:extLst>
              <a:ext uri="{FF2B5EF4-FFF2-40B4-BE49-F238E27FC236}">
                <a16:creationId xmlns:a16="http://schemas.microsoft.com/office/drawing/2014/main" id="{29AD357C-4BF8-4A93-AC36-F19046B507FE}"/>
              </a:ext>
            </a:extLst>
          </p:cNvPr>
          <p:cNvSpPr/>
          <p:nvPr/>
        </p:nvSpPr>
        <p:spPr>
          <a:xfrm>
            <a:off x="331802" y="1919286"/>
            <a:ext cx="5499554" cy="437184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9F6411-18EB-4519-926B-90C57EB6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84" y="3206223"/>
            <a:ext cx="5244925" cy="1400175"/>
          </a:xfrm>
          <a:prstGeom prst="rect">
            <a:avLst/>
          </a:prstGeom>
        </p:spPr>
      </p:pic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632496" y="1651807"/>
            <a:ext cx="3841944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정제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783463" y="3364398"/>
            <a:ext cx="767209" cy="7483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72;p32">
            <a:extLst>
              <a:ext uri="{FF2B5EF4-FFF2-40B4-BE49-F238E27FC236}">
                <a16:creationId xmlns:a16="http://schemas.microsoft.com/office/drawing/2014/main" id="{806AB1E8-BE2F-42F3-BB8B-D2240DC94B40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AAF373-34F9-432C-9B1F-BF0617F6E3B3}"/>
              </a:ext>
            </a:extLst>
          </p:cNvPr>
          <p:cNvSpPr/>
          <p:nvPr/>
        </p:nvSpPr>
        <p:spPr>
          <a:xfrm>
            <a:off x="425319" y="3187876"/>
            <a:ext cx="5264627" cy="262981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AEE4B5-24A6-407A-996F-622DE1D9B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40" y="4296024"/>
            <a:ext cx="4902409" cy="571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2C2456-8717-4DBE-955A-2D23FBF30ED0}"/>
              </a:ext>
            </a:extLst>
          </p:cNvPr>
          <p:cNvSpPr/>
          <p:nvPr/>
        </p:nvSpPr>
        <p:spPr>
          <a:xfrm>
            <a:off x="10733565" y="4307606"/>
            <a:ext cx="874483" cy="298792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0A8B53-B754-4083-BE98-427F7C58F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813" y="2844494"/>
            <a:ext cx="4181475" cy="5810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B8F234-A350-4552-8FB8-FB4A73462EBF}"/>
              </a:ext>
            </a:extLst>
          </p:cNvPr>
          <p:cNvSpPr/>
          <p:nvPr/>
        </p:nvSpPr>
        <p:spPr>
          <a:xfrm>
            <a:off x="6736813" y="2858506"/>
            <a:ext cx="4181475" cy="246610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FC8C66-69C7-4244-9D49-9C8BC8714EFA}"/>
              </a:ext>
            </a:extLst>
          </p:cNvPr>
          <p:cNvSpPr/>
          <p:nvPr/>
        </p:nvSpPr>
        <p:spPr>
          <a:xfrm>
            <a:off x="6705639" y="4307605"/>
            <a:ext cx="1699396" cy="298791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Google Shape;1583;p46">
            <a:extLst>
              <a:ext uri="{FF2B5EF4-FFF2-40B4-BE49-F238E27FC236}">
                <a16:creationId xmlns:a16="http://schemas.microsoft.com/office/drawing/2014/main" id="{B82A0CE8-4166-4F3E-9A47-C892F4FDCA0B}"/>
              </a:ext>
            </a:extLst>
          </p:cNvPr>
          <p:cNvSpPr txBox="1">
            <a:spLocks/>
          </p:cNvSpPr>
          <p:nvPr/>
        </p:nvSpPr>
        <p:spPr>
          <a:xfrm>
            <a:off x="5608181" y="5154591"/>
            <a:ext cx="6112765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평균철새수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(2015~2020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D8553-93CE-46F9-B47E-D2F2E06FBD65}"/>
              </a:ext>
            </a:extLst>
          </p:cNvPr>
          <p:cNvSpPr txBox="1"/>
          <p:nvPr/>
        </p:nvSpPr>
        <p:spPr>
          <a:xfrm>
            <a:off x="477718" y="2689044"/>
            <a:ext cx="1756328" cy="369332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철새수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DDEA16-9CF0-464A-AF03-02567FE238E1}"/>
              </a:ext>
            </a:extLst>
          </p:cNvPr>
          <p:cNvSpPr txBox="1"/>
          <p:nvPr/>
        </p:nvSpPr>
        <p:spPr>
          <a:xfrm>
            <a:off x="8131632" y="3718679"/>
            <a:ext cx="2278125" cy="307777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HPAI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발생데이터와 결합</a:t>
            </a: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6FE846DE-F3FA-4D75-8B2A-ABDB967DA949}"/>
              </a:ext>
            </a:extLst>
          </p:cNvPr>
          <p:cNvSpPr/>
          <p:nvPr/>
        </p:nvSpPr>
        <p:spPr>
          <a:xfrm>
            <a:off x="9362287" y="4060023"/>
            <a:ext cx="95693" cy="189912"/>
          </a:xfrm>
          <a:prstGeom prst="downArrow">
            <a:avLst/>
          </a:prstGeom>
          <a:solidFill>
            <a:srgbClr val="C7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5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582;p46">
            <a:extLst>
              <a:ext uri="{FF2B5EF4-FFF2-40B4-BE49-F238E27FC236}">
                <a16:creationId xmlns:a16="http://schemas.microsoft.com/office/drawing/2014/main" id="{5FC59F3B-9185-4F8D-B241-703C203A642D}"/>
              </a:ext>
            </a:extLst>
          </p:cNvPr>
          <p:cNvSpPr/>
          <p:nvPr/>
        </p:nvSpPr>
        <p:spPr>
          <a:xfrm>
            <a:off x="6316804" y="1919286"/>
            <a:ext cx="5499554" cy="437184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4" name="Google Shape;1582;p46">
            <a:extLst>
              <a:ext uri="{FF2B5EF4-FFF2-40B4-BE49-F238E27FC236}">
                <a16:creationId xmlns:a16="http://schemas.microsoft.com/office/drawing/2014/main" id="{98512E8C-51D7-4BD0-AC67-28253E9DCDA1}"/>
              </a:ext>
            </a:extLst>
          </p:cNvPr>
          <p:cNvSpPr/>
          <p:nvPr/>
        </p:nvSpPr>
        <p:spPr>
          <a:xfrm>
            <a:off x="331802" y="1919286"/>
            <a:ext cx="5499554" cy="437184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632496" y="1651807"/>
            <a:ext cx="3841944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정제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8" name="Google Shape;772;p32">
            <a:extLst>
              <a:ext uri="{FF2B5EF4-FFF2-40B4-BE49-F238E27FC236}">
                <a16:creationId xmlns:a16="http://schemas.microsoft.com/office/drawing/2014/main" id="{806AB1E8-BE2F-42F3-BB8B-D2240DC94B40}"/>
              </a:ext>
            </a:extLst>
          </p:cNvPr>
          <p:cNvSpPr txBox="1">
            <a:spLocks/>
          </p:cNvSpPr>
          <p:nvPr/>
        </p:nvSpPr>
        <p:spPr>
          <a:xfrm>
            <a:off x="930622" y="1021395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Google Shape;786;p23">
            <a:extLst>
              <a:ext uri="{FF2B5EF4-FFF2-40B4-BE49-F238E27FC236}">
                <a16:creationId xmlns:a16="http://schemas.microsoft.com/office/drawing/2014/main" id="{81976767-B0BE-4D8C-ABAB-93D4ABF05F8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75155" y="3646376"/>
            <a:ext cx="767209" cy="74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4A4088-FAB1-494B-846F-FDA6B0162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195"/>
          <a:stretch/>
        </p:blipFill>
        <p:spPr>
          <a:xfrm>
            <a:off x="550719" y="3648447"/>
            <a:ext cx="5102414" cy="77577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B1D78D-8D5F-47F0-8486-A7E2AF109AF9}"/>
              </a:ext>
            </a:extLst>
          </p:cNvPr>
          <p:cNvSpPr/>
          <p:nvPr/>
        </p:nvSpPr>
        <p:spPr>
          <a:xfrm>
            <a:off x="550719" y="3611192"/>
            <a:ext cx="5102414" cy="273135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C85FD-01D9-48B0-85AD-7B8926B59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12"/>
          <a:stretch/>
        </p:blipFill>
        <p:spPr>
          <a:xfrm>
            <a:off x="6442364" y="2813306"/>
            <a:ext cx="5198917" cy="77577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5E224C9-E757-40E2-88AC-5F899EE38CF1}"/>
              </a:ext>
            </a:extLst>
          </p:cNvPr>
          <p:cNvSpPr/>
          <p:nvPr/>
        </p:nvSpPr>
        <p:spPr>
          <a:xfrm>
            <a:off x="10339898" y="2783048"/>
            <a:ext cx="1314333" cy="252280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134FBF-E261-4E40-ACF7-969DFAAFB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364" y="4752301"/>
            <a:ext cx="5211867" cy="838200"/>
          </a:xfrm>
          <a:prstGeom prst="rect">
            <a:avLst/>
          </a:prstGeom>
        </p:spPr>
      </p:pic>
      <p:sp>
        <p:nvSpPr>
          <p:cNvPr id="41" name="Google Shape;1583;p46">
            <a:extLst>
              <a:ext uri="{FF2B5EF4-FFF2-40B4-BE49-F238E27FC236}">
                <a16:creationId xmlns:a16="http://schemas.microsoft.com/office/drawing/2014/main" id="{F13EE763-EDDE-4BBD-BACA-EF506EC29D6D}"/>
              </a:ext>
            </a:extLst>
          </p:cNvPr>
          <p:cNvSpPr txBox="1">
            <a:spLocks/>
          </p:cNvSpPr>
          <p:nvPr/>
        </p:nvSpPr>
        <p:spPr>
          <a:xfrm>
            <a:off x="8299607" y="4153680"/>
            <a:ext cx="3685278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(km),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철새도래지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위험분류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84F8DA-ACD7-4F88-A627-5806687DCC9C}"/>
              </a:ext>
            </a:extLst>
          </p:cNvPr>
          <p:cNvSpPr/>
          <p:nvPr/>
        </p:nvSpPr>
        <p:spPr>
          <a:xfrm>
            <a:off x="7860824" y="5024870"/>
            <a:ext cx="3769823" cy="243771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Google Shape;1583;p46">
            <a:extLst>
              <a:ext uri="{FF2B5EF4-FFF2-40B4-BE49-F238E27FC236}">
                <a16:creationId xmlns:a16="http://schemas.microsoft.com/office/drawing/2014/main" id="{399ACC0A-6130-4C69-801B-ABEBFB299227}"/>
              </a:ext>
            </a:extLst>
          </p:cNvPr>
          <p:cNvSpPr txBox="1">
            <a:spLocks/>
          </p:cNvSpPr>
          <p:nvPr/>
        </p:nvSpPr>
        <p:spPr>
          <a:xfrm>
            <a:off x="5409013" y="5497604"/>
            <a:ext cx="6575872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경도를 이용한 좌표 간 거리함수 이용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3EE97-9AF9-46A3-8E93-3087EFE1BA1E}"/>
              </a:ext>
            </a:extLst>
          </p:cNvPr>
          <p:cNvSpPr txBox="1"/>
          <p:nvPr/>
        </p:nvSpPr>
        <p:spPr>
          <a:xfrm>
            <a:off x="537110" y="3117234"/>
            <a:ext cx="2026491" cy="369332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도래지 거리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558932-3D0C-44C4-9819-48F96D6D4A25}"/>
              </a:ext>
            </a:extLst>
          </p:cNvPr>
          <p:cNvSpPr txBox="1"/>
          <p:nvPr/>
        </p:nvSpPr>
        <p:spPr>
          <a:xfrm>
            <a:off x="6434811" y="4319846"/>
            <a:ext cx="3228733" cy="338554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도래지 거리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가까운순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2F6D64-75F6-4F65-8FCF-4A9D7737D3CB}"/>
              </a:ext>
            </a:extLst>
          </p:cNvPr>
          <p:cNvSpPr txBox="1"/>
          <p:nvPr/>
        </p:nvSpPr>
        <p:spPr>
          <a:xfrm>
            <a:off x="6434812" y="2380882"/>
            <a:ext cx="2605279" cy="338554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HPAI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발생데이터와 결합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1F0F7222-C3BC-46DE-AF1E-27E847FFEC8E}"/>
              </a:ext>
            </a:extLst>
          </p:cNvPr>
          <p:cNvSpPr/>
          <p:nvPr/>
        </p:nvSpPr>
        <p:spPr>
          <a:xfrm>
            <a:off x="10046553" y="4734625"/>
            <a:ext cx="95693" cy="189912"/>
          </a:xfrm>
          <a:prstGeom prst="downArrow">
            <a:avLst/>
          </a:prstGeom>
          <a:solidFill>
            <a:srgbClr val="C7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0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2;p46">
            <a:extLst>
              <a:ext uri="{FF2B5EF4-FFF2-40B4-BE49-F238E27FC236}">
                <a16:creationId xmlns:a16="http://schemas.microsoft.com/office/drawing/2014/main" id="{C96DAB74-99F2-46E6-A07D-0D56A97515DB}"/>
              </a:ext>
            </a:extLst>
          </p:cNvPr>
          <p:cNvSpPr/>
          <p:nvPr/>
        </p:nvSpPr>
        <p:spPr>
          <a:xfrm>
            <a:off x="5173371" y="1919286"/>
            <a:ext cx="6642988" cy="437184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1" name="Google Shape;1582;p46">
            <a:extLst>
              <a:ext uri="{FF2B5EF4-FFF2-40B4-BE49-F238E27FC236}">
                <a16:creationId xmlns:a16="http://schemas.microsoft.com/office/drawing/2014/main" id="{DCD5862C-73AF-4BF8-8960-FCFE41079752}"/>
              </a:ext>
            </a:extLst>
          </p:cNvPr>
          <p:cNvSpPr/>
          <p:nvPr/>
        </p:nvSpPr>
        <p:spPr>
          <a:xfrm>
            <a:off x="331802" y="1919286"/>
            <a:ext cx="4540874" cy="437184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632496" y="1651807"/>
            <a:ext cx="3841944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정제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8" name="Google Shape;772;p32">
            <a:extLst>
              <a:ext uri="{FF2B5EF4-FFF2-40B4-BE49-F238E27FC236}">
                <a16:creationId xmlns:a16="http://schemas.microsoft.com/office/drawing/2014/main" id="{806AB1E8-BE2F-42F3-BB8B-D2240DC94B40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Google Shape;786;p23">
            <a:extLst>
              <a:ext uri="{FF2B5EF4-FFF2-40B4-BE49-F238E27FC236}">
                <a16:creationId xmlns:a16="http://schemas.microsoft.com/office/drawing/2014/main" id="{81976767-B0BE-4D8C-ABAB-93D4ABF05F8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572919" y="3672169"/>
            <a:ext cx="670138" cy="74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E9F1D-4002-4DE1-A690-450C299A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528" y="3487055"/>
            <a:ext cx="6272636" cy="1104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21D8E5-5EDA-4A4E-998E-B25E048517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2" r="498"/>
          <a:stretch/>
        </p:blipFill>
        <p:spPr>
          <a:xfrm>
            <a:off x="578009" y="3494809"/>
            <a:ext cx="3604437" cy="113347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52C9F6-8996-4587-BB6A-4E3B61861D4B}"/>
              </a:ext>
            </a:extLst>
          </p:cNvPr>
          <p:cNvSpPr/>
          <p:nvPr/>
        </p:nvSpPr>
        <p:spPr>
          <a:xfrm>
            <a:off x="2526970" y="3503767"/>
            <a:ext cx="1655476" cy="262399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Google Shape;1583;p46">
            <a:extLst>
              <a:ext uri="{FF2B5EF4-FFF2-40B4-BE49-F238E27FC236}">
                <a16:creationId xmlns:a16="http://schemas.microsoft.com/office/drawing/2014/main" id="{79615E19-911F-4D93-80CD-3BBECFEEE3D0}"/>
              </a:ext>
            </a:extLst>
          </p:cNvPr>
          <p:cNvSpPr txBox="1">
            <a:spLocks/>
          </p:cNvSpPr>
          <p:nvPr/>
        </p:nvSpPr>
        <p:spPr>
          <a:xfrm>
            <a:off x="4872676" y="5196476"/>
            <a:ext cx="6575872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경도를 이용한 좌표 간 거리함수 이용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0C4B80-E2F0-438B-91DF-0D62A211813E}"/>
              </a:ext>
            </a:extLst>
          </p:cNvPr>
          <p:cNvSpPr txBox="1"/>
          <p:nvPr/>
        </p:nvSpPr>
        <p:spPr>
          <a:xfrm>
            <a:off x="557892" y="2428812"/>
            <a:ext cx="3193226" cy="369332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최초 발생지 간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거리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EB2AAB-E35A-4551-97D8-2C210D15E34A}"/>
              </a:ext>
            </a:extLst>
          </p:cNvPr>
          <p:cNvSpPr txBox="1"/>
          <p:nvPr/>
        </p:nvSpPr>
        <p:spPr>
          <a:xfrm>
            <a:off x="556162" y="3106760"/>
            <a:ext cx="2695695" cy="307777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좌표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(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경도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위도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DB865-1AE9-4685-AEB5-2EBFC77C569D}"/>
              </a:ext>
            </a:extLst>
          </p:cNvPr>
          <p:cNvSpPr txBox="1"/>
          <p:nvPr/>
        </p:nvSpPr>
        <p:spPr>
          <a:xfrm>
            <a:off x="6477995" y="2517894"/>
            <a:ext cx="4171702" cy="646331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(229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발생지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(106)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정렬된 거리로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06059D-C06C-4F97-9074-1A9ACB4541C0}"/>
              </a:ext>
            </a:extLst>
          </p:cNvPr>
          <p:cNvSpPr txBox="1"/>
          <p:nvPr/>
        </p:nvSpPr>
        <p:spPr>
          <a:xfrm>
            <a:off x="6477995" y="4907138"/>
            <a:ext cx="1978723" cy="307777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(km),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발생지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6E51D5F-456E-47B2-AAE4-9993D8F4A51F}"/>
              </a:ext>
            </a:extLst>
          </p:cNvPr>
          <p:cNvSpPr/>
          <p:nvPr/>
        </p:nvSpPr>
        <p:spPr>
          <a:xfrm rot="10800000">
            <a:off x="7294847" y="4623656"/>
            <a:ext cx="172509" cy="342361"/>
          </a:xfrm>
          <a:prstGeom prst="downArrow">
            <a:avLst/>
          </a:prstGeom>
          <a:solidFill>
            <a:srgbClr val="C7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03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582;p46">
            <a:extLst>
              <a:ext uri="{FF2B5EF4-FFF2-40B4-BE49-F238E27FC236}">
                <a16:creationId xmlns:a16="http://schemas.microsoft.com/office/drawing/2014/main" id="{8CD38A00-8D07-4341-A654-040CDD35823E}"/>
              </a:ext>
            </a:extLst>
          </p:cNvPr>
          <p:cNvSpPr/>
          <p:nvPr/>
        </p:nvSpPr>
        <p:spPr>
          <a:xfrm>
            <a:off x="331802" y="1919286"/>
            <a:ext cx="11513834" cy="437184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632496" y="1651807"/>
            <a:ext cx="3841944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정제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Google Shape;772;p32">
            <a:extLst>
              <a:ext uri="{FF2B5EF4-FFF2-40B4-BE49-F238E27FC236}">
                <a16:creationId xmlns:a16="http://schemas.microsoft.com/office/drawing/2014/main" id="{806AB1E8-BE2F-42F3-BB8B-D2240DC94B40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Google Shape;786;p23">
            <a:extLst>
              <a:ext uri="{FF2B5EF4-FFF2-40B4-BE49-F238E27FC236}">
                <a16:creationId xmlns:a16="http://schemas.microsoft.com/office/drawing/2014/main" id="{81976767-B0BE-4D8C-ABAB-93D4ABF05F8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54428" y="5095080"/>
            <a:ext cx="517549" cy="74839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583;p46">
            <a:extLst>
              <a:ext uri="{FF2B5EF4-FFF2-40B4-BE49-F238E27FC236}">
                <a16:creationId xmlns:a16="http://schemas.microsoft.com/office/drawing/2014/main" id="{05EE9FC6-55DC-40BB-A6F0-A0E1405EB0BF}"/>
              </a:ext>
            </a:extLst>
          </p:cNvPr>
          <p:cNvSpPr txBox="1">
            <a:spLocks/>
          </p:cNvSpPr>
          <p:nvPr/>
        </p:nvSpPr>
        <p:spPr>
          <a:xfrm>
            <a:off x="6155245" y="5019233"/>
            <a:ext cx="5690391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밀집도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대지면적 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가금농가 수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9C5A66-A817-4569-9911-7A8A5C900D09}"/>
              </a:ext>
            </a:extLst>
          </p:cNvPr>
          <p:cNvGrpSpPr/>
          <p:nvPr/>
        </p:nvGrpSpPr>
        <p:grpSpPr>
          <a:xfrm>
            <a:off x="4602795" y="4904751"/>
            <a:ext cx="2528120" cy="1076325"/>
            <a:chOff x="4783905" y="4904751"/>
            <a:chExt cx="2528120" cy="10763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07C8E31-84C8-491D-9AAE-C5B6F0C7A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6950" y="4904751"/>
              <a:ext cx="2505075" cy="10763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68287DA-B349-4902-97D9-792B88562C52}"/>
                </a:ext>
              </a:extLst>
            </p:cNvPr>
            <p:cNvSpPr/>
            <p:nvPr/>
          </p:nvSpPr>
          <p:spPr>
            <a:xfrm>
              <a:off x="6464704" y="4904751"/>
              <a:ext cx="840093" cy="293062"/>
            </a:xfrm>
            <a:prstGeom prst="rect">
              <a:avLst/>
            </a:prstGeom>
            <a:noFill/>
            <a:ln w="28575">
              <a:solidFill>
                <a:srgbClr val="C75F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7B9C727-9FB4-477A-888F-372DDF5DA088}"/>
                </a:ext>
              </a:extLst>
            </p:cNvPr>
            <p:cNvSpPr/>
            <p:nvPr/>
          </p:nvSpPr>
          <p:spPr>
            <a:xfrm>
              <a:off x="4783905" y="4904751"/>
              <a:ext cx="840093" cy="293062"/>
            </a:xfrm>
            <a:prstGeom prst="rect">
              <a:avLst/>
            </a:prstGeom>
            <a:noFill/>
            <a:ln w="28575">
              <a:solidFill>
                <a:srgbClr val="C75F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7977F9-9A96-4762-B618-DB015E84220E}"/>
              </a:ext>
            </a:extLst>
          </p:cNvPr>
          <p:cNvSpPr txBox="1"/>
          <p:nvPr/>
        </p:nvSpPr>
        <p:spPr>
          <a:xfrm>
            <a:off x="557892" y="2428812"/>
            <a:ext cx="2020085" cy="369332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가금농가 밀집도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EE6A9A-7916-4FA7-A295-90A236CDC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61" y="3605880"/>
            <a:ext cx="4647248" cy="838200"/>
          </a:xfrm>
          <a:prstGeom prst="rect">
            <a:avLst/>
          </a:prstGeom>
        </p:spPr>
      </p:pic>
      <p:sp>
        <p:nvSpPr>
          <p:cNvPr id="32" name="Google Shape;1583;p46">
            <a:extLst>
              <a:ext uri="{FF2B5EF4-FFF2-40B4-BE49-F238E27FC236}">
                <a16:creationId xmlns:a16="http://schemas.microsoft.com/office/drawing/2014/main" id="{AA34A13E-AEED-42A8-869A-F28F1D7F34C9}"/>
              </a:ext>
            </a:extLst>
          </p:cNvPr>
          <p:cNvSpPr txBox="1">
            <a:spLocks/>
          </p:cNvSpPr>
          <p:nvPr/>
        </p:nvSpPr>
        <p:spPr>
          <a:xfrm>
            <a:off x="3062473" y="3045487"/>
            <a:ext cx="2997015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m2)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77035-6FCC-4823-8803-9FA051F34CE2}"/>
              </a:ext>
            </a:extLst>
          </p:cNvPr>
          <p:cNvSpPr txBox="1"/>
          <p:nvPr/>
        </p:nvSpPr>
        <p:spPr>
          <a:xfrm>
            <a:off x="569661" y="3154356"/>
            <a:ext cx="3306571" cy="369332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시도 대지면적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(2012~2020)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473C70-D520-47E6-B388-72AB55A7043B}"/>
              </a:ext>
            </a:extLst>
          </p:cNvPr>
          <p:cNvGrpSpPr/>
          <p:nvPr/>
        </p:nvGrpSpPr>
        <p:grpSpPr>
          <a:xfrm>
            <a:off x="5780446" y="3025951"/>
            <a:ext cx="6743574" cy="1384020"/>
            <a:chOff x="5678183" y="2633367"/>
            <a:chExt cx="6743574" cy="138402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7CE5F98-3177-4036-ABE3-86F5CC0E2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8183" y="3188712"/>
              <a:ext cx="5782565" cy="828675"/>
            </a:xfrm>
            <a:prstGeom prst="rect">
              <a:avLst/>
            </a:prstGeom>
          </p:spPr>
        </p:pic>
        <p:sp>
          <p:nvSpPr>
            <p:cNvPr id="33" name="Google Shape;1583;p46">
              <a:extLst>
                <a:ext uri="{FF2B5EF4-FFF2-40B4-BE49-F238E27FC236}">
                  <a16:creationId xmlns:a16="http://schemas.microsoft.com/office/drawing/2014/main" id="{DF279374-9127-4D36-922A-8C32CF5C9D3E}"/>
                </a:ext>
              </a:extLst>
            </p:cNvPr>
            <p:cNvSpPr txBox="1">
              <a:spLocks/>
            </p:cNvSpPr>
            <p:nvPr/>
          </p:nvSpPr>
          <p:spPr>
            <a:xfrm>
              <a:off x="9424742" y="2633367"/>
              <a:ext cx="2997015" cy="82424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algn="l">
                <a:lnSpc>
                  <a:spcPct val="100000"/>
                </a:lnSpc>
              </a:pP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단위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7B88DF-301E-46E2-A686-B3BCF7A4168E}"/>
                </a:ext>
              </a:extLst>
            </p:cNvPr>
            <p:cNvSpPr txBox="1"/>
            <p:nvPr/>
          </p:nvSpPr>
          <p:spPr>
            <a:xfrm>
              <a:off x="5678183" y="2726374"/>
              <a:ext cx="3306571" cy="369332"/>
            </a:xfrm>
            <a:prstGeom prst="rect">
              <a:avLst/>
            </a:prstGeom>
            <a:solidFill>
              <a:srgbClr val="F4B183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시도별 가금농가 수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(2012~2020)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20E342-BA44-4646-BEAA-CD0118CDB208}"/>
              </a:ext>
            </a:extLst>
          </p:cNvPr>
          <p:cNvSpPr txBox="1"/>
          <p:nvPr/>
        </p:nvSpPr>
        <p:spPr>
          <a:xfrm>
            <a:off x="1114380" y="5284610"/>
            <a:ext cx="2505075" cy="369332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시도별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농가 밀집도 추출</a:t>
            </a:r>
          </a:p>
        </p:txBody>
      </p:sp>
    </p:spTree>
    <p:extLst>
      <p:ext uri="{BB962C8B-B14F-4D97-AF65-F5344CB8AC3E}">
        <p14:creationId xmlns:p14="http://schemas.microsoft.com/office/powerpoint/2010/main" val="237022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8" name="Google Shape;772;p32">
            <a:extLst>
              <a:ext uri="{FF2B5EF4-FFF2-40B4-BE49-F238E27FC236}">
                <a16:creationId xmlns:a16="http://schemas.microsoft.com/office/drawing/2014/main" id="{806AB1E8-BE2F-42F3-BB8B-D2240DC94B40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2C5D7A9-D80F-4EA5-8F29-11ECA1A95E20}"/>
              </a:ext>
            </a:extLst>
          </p:cNvPr>
          <p:cNvGrpSpPr/>
          <p:nvPr/>
        </p:nvGrpSpPr>
        <p:grpSpPr>
          <a:xfrm>
            <a:off x="632496" y="3170688"/>
            <a:ext cx="11061504" cy="1232264"/>
            <a:chOff x="515889" y="3488623"/>
            <a:chExt cx="11061504" cy="1232264"/>
          </a:xfrm>
        </p:grpSpPr>
        <p:sp>
          <p:nvSpPr>
            <p:cNvPr id="21" name="Google Shape;1582;p46">
              <a:extLst>
                <a:ext uri="{FF2B5EF4-FFF2-40B4-BE49-F238E27FC236}">
                  <a16:creationId xmlns:a16="http://schemas.microsoft.com/office/drawing/2014/main" id="{48F9CCEB-B465-45AF-B781-FC91EF780BB4}"/>
                </a:ext>
              </a:extLst>
            </p:cNvPr>
            <p:cNvSpPr/>
            <p:nvPr/>
          </p:nvSpPr>
          <p:spPr>
            <a:xfrm>
              <a:off x="8054318" y="3741162"/>
              <a:ext cx="2794664" cy="979725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0" name="Google Shape;1582;p46">
              <a:extLst>
                <a:ext uri="{FF2B5EF4-FFF2-40B4-BE49-F238E27FC236}">
                  <a16:creationId xmlns:a16="http://schemas.microsoft.com/office/drawing/2014/main" id="{0EF69068-D8FC-45CF-980E-907C4698F7BC}"/>
                </a:ext>
              </a:extLst>
            </p:cNvPr>
            <p:cNvSpPr/>
            <p:nvPr/>
          </p:nvSpPr>
          <p:spPr>
            <a:xfrm>
              <a:off x="4453528" y="3741162"/>
              <a:ext cx="2766082" cy="979725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7" name="Google Shape;1582;p46">
              <a:extLst>
                <a:ext uri="{FF2B5EF4-FFF2-40B4-BE49-F238E27FC236}">
                  <a16:creationId xmlns:a16="http://schemas.microsoft.com/office/drawing/2014/main" id="{F1952260-ED39-4CDB-842C-4AC8DA971F74}"/>
                </a:ext>
              </a:extLst>
            </p:cNvPr>
            <p:cNvSpPr/>
            <p:nvPr/>
          </p:nvSpPr>
          <p:spPr>
            <a:xfrm>
              <a:off x="1103470" y="3741162"/>
              <a:ext cx="2766082" cy="979725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3" name="Google Shape;633;p15">
              <a:extLst>
                <a:ext uri="{FF2B5EF4-FFF2-40B4-BE49-F238E27FC236}">
                  <a16:creationId xmlns:a16="http://schemas.microsoft.com/office/drawing/2014/main" id="{60B11A97-8171-4190-8062-665139C4429F}"/>
                </a:ext>
              </a:extLst>
            </p:cNvPr>
            <p:cNvSpPr txBox="1"/>
            <p:nvPr/>
          </p:nvSpPr>
          <p:spPr>
            <a:xfrm>
              <a:off x="4449924" y="3488623"/>
              <a:ext cx="2766082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확증적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분석 </a:t>
              </a: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(CDA)</a:t>
              </a:r>
              <a:endParaRPr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2" name="Google Shape;633;p15">
              <a:extLst>
                <a:ext uri="{FF2B5EF4-FFF2-40B4-BE49-F238E27FC236}">
                  <a16:creationId xmlns:a16="http://schemas.microsoft.com/office/drawing/2014/main" id="{CBC69107-EF5E-4E9F-A314-B69828DABA41}"/>
                </a:ext>
              </a:extLst>
            </p:cNvPr>
            <p:cNvSpPr txBox="1"/>
            <p:nvPr/>
          </p:nvSpPr>
          <p:spPr>
            <a:xfrm>
              <a:off x="8056216" y="3488623"/>
              <a:ext cx="2794664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예측적 분석</a:t>
              </a: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(PDA)</a:t>
              </a:r>
              <a:endParaRPr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6" name="Google Shape;633;p15">
              <a:extLst>
                <a:ext uri="{FF2B5EF4-FFF2-40B4-BE49-F238E27FC236}">
                  <a16:creationId xmlns:a16="http://schemas.microsoft.com/office/drawing/2014/main" id="{3025DFAC-D95B-41C4-BEE4-2A04776FFAE5}"/>
                </a:ext>
              </a:extLst>
            </p:cNvPr>
            <p:cNvSpPr txBox="1"/>
            <p:nvPr/>
          </p:nvSpPr>
          <p:spPr>
            <a:xfrm>
              <a:off x="1106679" y="3488623"/>
              <a:ext cx="2766082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탐색적 분석 </a:t>
              </a: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(EDA)</a:t>
              </a:r>
              <a:endParaRPr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583;p46">
              <a:extLst>
                <a:ext uri="{FF2B5EF4-FFF2-40B4-BE49-F238E27FC236}">
                  <a16:creationId xmlns:a16="http://schemas.microsoft.com/office/drawing/2014/main" id="{F674D93A-16DA-48FE-8A17-BC37395B0D83}"/>
                </a:ext>
              </a:extLst>
            </p:cNvPr>
            <p:cNvSpPr txBox="1">
              <a:spLocks/>
            </p:cNvSpPr>
            <p:nvPr/>
          </p:nvSpPr>
          <p:spPr>
            <a:xfrm>
              <a:off x="4049405" y="3868085"/>
              <a:ext cx="4446478" cy="82424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algn="l">
                <a:lnSpc>
                  <a:spcPct val="100000"/>
                </a:lnSpc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가설검정</a:t>
              </a:r>
              <a:endPara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Google Shape;1583;p46">
              <a:extLst>
                <a:ext uri="{FF2B5EF4-FFF2-40B4-BE49-F238E27FC236}">
                  <a16:creationId xmlns:a16="http://schemas.microsoft.com/office/drawing/2014/main" id="{3A841FFB-64D9-4E5E-9B3F-2888276ECFB1}"/>
                </a:ext>
              </a:extLst>
            </p:cNvPr>
            <p:cNvSpPr txBox="1">
              <a:spLocks/>
            </p:cNvSpPr>
            <p:nvPr/>
          </p:nvSpPr>
          <p:spPr>
            <a:xfrm>
              <a:off x="7130915" y="3855566"/>
              <a:ext cx="4446478" cy="82424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algn="l">
                <a:lnSpc>
                  <a:spcPct val="100000"/>
                </a:lnSpc>
              </a:pPr>
              <a:r>
                <a:rPr lang="ko-KR" altLang="en-US" sz="18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머신러닝</a:t>
              </a: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활용한 분석</a:t>
              </a:r>
              <a:endPara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Google Shape;1583;p46">
              <a:extLst>
                <a:ext uri="{FF2B5EF4-FFF2-40B4-BE49-F238E27FC236}">
                  <a16:creationId xmlns:a16="http://schemas.microsoft.com/office/drawing/2014/main" id="{EAF35BB3-1B63-4B78-AE37-27E73444BB30}"/>
                </a:ext>
              </a:extLst>
            </p:cNvPr>
            <p:cNvSpPr txBox="1">
              <a:spLocks/>
            </p:cNvSpPr>
            <p:nvPr/>
          </p:nvSpPr>
          <p:spPr>
            <a:xfrm>
              <a:off x="515889" y="3875041"/>
              <a:ext cx="4446478" cy="82424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algn="l">
                <a:lnSpc>
                  <a:spcPct val="100000"/>
                </a:lnSpc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 분석</a:t>
              </a:r>
              <a:endPara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5" name="Google Shape;1583;p46">
            <a:extLst>
              <a:ext uri="{FF2B5EF4-FFF2-40B4-BE49-F238E27FC236}">
                <a16:creationId xmlns:a16="http://schemas.microsoft.com/office/drawing/2014/main" id="{957A6D3D-4F96-4E09-BACC-05F3FDEBEEF9}"/>
              </a:ext>
            </a:extLst>
          </p:cNvPr>
          <p:cNvSpPr txBox="1">
            <a:spLocks/>
          </p:cNvSpPr>
          <p:nvPr/>
        </p:nvSpPr>
        <p:spPr>
          <a:xfrm>
            <a:off x="2457287" y="4798393"/>
            <a:ext cx="6155203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정제된 데이터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 및 가중치 변수 추출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F9AB7-0D93-4AF8-B820-4A6210CF71BD}"/>
              </a:ext>
            </a:extLst>
          </p:cNvPr>
          <p:cNvSpPr txBox="1"/>
          <p:nvPr/>
        </p:nvSpPr>
        <p:spPr>
          <a:xfrm>
            <a:off x="2375680" y="2074364"/>
            <a:ext cx="7367616" cy="461665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HPAI</a:t>
            </a: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에 영향을 미칠 수 있는 유의미한 변수 추출 분석 과정</a:t>
            </a:r>
            <a:endParaRPr lang="en-US" altLang="ko-KR" sz="24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68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582;p46">
            <a:extLst>
              <a:ext uri="{FF2B5EF4-FFF2-40B4-BE49-F238E27FC236}">
                <a16:creationId xmlns:a16="http://schemas.microsoft.com/office/drawing/2014/main" id="{CC76BE52-7011-407E-9205-D1E7003F9EA7}"/>
              </a:ext>
            </a:extLst>
          </p:cNvPr>
          <p:cNvSpPr/>
          <p:nvPr/>
        </p:nvSpPr>
        <p:spPr>
          <a:xfrm>
            <a:off x="680417" y="2023227"/>
            <a:ext cx="10831166" cy="2860625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팀원 소개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E80FB6-41E4-46FC-B5FF-02E420B946AB}"/>
              </a:ext>
            </a:extLst>
          </p:cNvPr>
          <p:cNvGrpSpPr/>
          <p:nvPr/>
        </p:nvGrpSpPr>
        <p:grpSpPr>
          <a:xfrm>
            <a:off x="7563301" y="2311569"/>
            <a:ext cx="1484450" cy="2039276"/>
            <a:chOff x="8293150" y="2258405"/>
            <a:chExt cx="1484450" cy="20392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7854D60-1908-4EDB-B3CA-B1F1EA3274FD}"/>
                </a:ext>
              </a:extLst>
            </p:cNvPr>
            <p:cNvGrpSpPr/>
            <p:nvPr/>
          </p:nvGrpSpPr>
          <p:grpSpPr>
            <a:xfrm>
              <a:off x="8293150" y="2258405"/>
              <a:ext cx="1484450" cy="1484450"/>
              <a:chOff x="4082280" y="3735650"/>
              <a:chExt cx="1484450" cy="1484450"/>
            </a:xfrm>
          </p:grpSpPr>
          <p:sp>
            <p:nvSpPr>
              <p:cNvPr id="42" name="Google Shape;671;p30">
                <a:extLst>
                  <a:ext uri="{FF2B5EF4-FFF2-40B4-BE49-F238E27FC236}">
                    <a16:creationId xmlns:a16="http://schemas.microsoft.com/office/drawing/2014/main" id="{31E7B12D-23DC-4C77-B070-4587AD3043CA}"/>
                  </a:ext>
                </a:extLst>
              </p:cNvPr>
              <p:cNvSpPr/>
              <p:nvPr/>
            </p:nvSpPr>
            <p:spPr>
              <a:xfrm>
                <a:off x="4082280" y="3735650"/>
                <a:ext cx="1484450" cy="1484450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EEBFC18-E83E-4B96-98A4-FC5B57FF9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681" y="3872533"/>
                <a:ext cx="1270457" cy="1270457"/>
              </a:xfrm>
              <a:prstGeom prst="rect">
                <a:avLst/>
              </a:prstGeom>
            </p:spPr>
          </p:pic>
        </p:grpSp>
        <p:sp>
          <p:nvSpPr>
            <p:cNvPr id="55" name="Google Shape;686;p30">
              <a:extLst>
                <a:ext uri="{FF2B5EF4-FFF2-40B4-BE49-F238E27FC236}">
                  <a16:creationId xmlns:a16="http://schemas.microsoft.com/office/drawing/2014/main" id="{82781FDA-50F7-45BD-959F-EED8DE8331DF}"/>
                </a:ext>
              </a:extLst>
            </p:cNvPr>
            <p:cNvSpPr txBox="1">
              <a:spLocks/>
            </p:cNvSpPr>
            <p:nvPr/>
          </p:nvSpPr>
          <p:spPr>
            <a:xfrm>
              <a:off x="8336433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하광림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9D40F-170E-4113-AC13-76BF3D235FC9}"/>
              </a:ext>
            </a:extLst>
          </p:cNvPr>
          <p:cNvGrpSpPr/>
          <p:nvPr/>
        </p:nvGrpSpPr>
        <p:grpSpPr>
          <a:xfrm>
            <a:off x="9759874" y="2311569"/>
            <a:ext cx="1487532" cy="2039276"/>
            <a:chOff x="10250528" y="2258405"/>
            <a:chExt cx="1487532" cy="20392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E3BF6ED-7272-4E75-B6C7-354C21844004}"/>
                </a:ext>
              </a:extLst>
            </p:cNvPr>
            <p:cNvGrpSpPr/>
            <p:nvPr/>
          </p:nvGrpSpPr>
          <p:grpSpPr>
            <a:xfrm>
              <a:off x="10250528" y="2258405"/>
              <a:ext cx="1487532" cy="1487532"/>
              <a:chOff x="1085001" y="3708697"/>
              <a:chExt cx="1487532" cy="1487532"/>
            </a:xfrm>
          </p:grpSpPr>
          <p:sp>
            <p:nvSpPr>
              <p:cNvPr id="41" name="Google Shape;665;p30">
                <a:extLst>
                  <a:ext uri="{FF2B5EF4-FFF2-40B4-BE49-F238E27FC236}">
                    <a16:creationId xmlns:a16="http://schemas.microsoft.com/office/drawing/2014/main" id="{A9E4236E-7E06-41F5-9D1E-6AD66E12C46D}"/>
                  </a:ext>
                </a:extLst>
              </p:cNvPr>
              <p:cNvSpPr/>
              <p:nvPr/>
            </p:nvSpPr>
            <p:spPr>
              <a:xfrm>
                <a:off x="1085001" y="3708697"/>
                <a:ext cx="1487532" cy="1487532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F31C86A-967F-4553-9660-42F5EB55E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539" y="3893799"/>
                <a:ext cx="1177227" cy="1177227"/>
              </a:xfrm>
              <a:prstGeom prst="rect">
                <a:avLst/>
              </a:prstGeom>
            </p:spPr>
          </p:pic>
        </p:grpSp>
        <p:sp>
          <p:nvSpPr>
            <p:cNvPr id="57" name="Google Shape;686;p30">
              <a:extLst>
                <a:ext uri="{FF2B5EF4-FFF2-40B4-BE49-F238E27FC236}">
                  <a16:creationId xmlns:a16="http://schemas.microsoft.com/office/drawing/2014/main" id="{0B325F52-D0EF-472A-B762-75AD61E8B463}"/>
                </a:ext>
              </a:extLst>
            </p:cNvPr>
            <p:cNvSpPr txBox="1">
              <a:spLocks/>
            </p:cNvSpPr>
            <p:nvPr/>
          </p:nvSpPr>
          <p:spPr>
            <a:xfrm>
              <a:off x="10295352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박세익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280350-EBA5-48A6-BCCB-68F05EB1E67A}"/>
              </a:ext>
            </a:extLst>
          </p:cNvPr>
          <p:cNvGrpSpPr/>
          <p:nvPr/>
        </p:nvGrpSpPr>
        <p:grpSpPr>
          <a:xfrm>
            <a:off x="680417" y="2311569"/>
            <a:ext cx="2042160" cy="2306361"/>
            <a:chOff x="178615" y="2258405"/>
            <a:chExt cx="2042160" cy="230636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066645E-4BE8-4502-AD58-42685425EE1F}"/>
                </a:ext>
              </a:extLst>
            </p:cNvPr>
            <p:cNvGrpSpPr/>
            <p:nvPr/>
          </p:nvGrpSpPr>
          <p:grpSpPr>
            <a:xfrm>
              <a:off x="457470" y="2258405"/>
              <a:ext cx="1484450" cy="1484450"/>
              <a:chOff x="9781431" y="4555980"/>
              <a:chExt cx="1484450" cy="1484450"/>
            </a:xfrm>
          </p:grpSpPr>
          <p:sp>
            <p:nvSpPr>
              <p:cNvPr id="45" name="Google Shape;671;p30">
                <a:extLst>
                  <a:ext uri="{FF2B5EF4-FFF2-40B4-BE49-F238E27FC236}">
                    <a16:creationId xmlns:a16="http://schemas.microsoft.com/office/drawing/2014/main" id="{3B0051BE-CA09-4FAA-957F-1AC76F15F971}"/>
                  </a:ext>
                </a:extLst>
              </p:cNvPr>
              <p:cNvSpPr/>
              <p:nvPr/>
            </p:nvSpPr>
            <p:spPr>
              <a:xfrm>
                <a:off x="9781431" y="455598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4C3F698-A417-441A-859B-16BAB4E2C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4371" y="4767940"/>
                <a:ext cx="1100729" cy="1100729"/>
              </a:xfrm>
              <a:prstGeom prst="rect">
                <a:avLst/>
              </a:prstGeom>
            </p:spPr>
          </p:pic>
        </p:grpSp>
        <p:sp>
          <p:nvSpPr>
            <p:cNvPr id="51" name="Google Shape;686;p30">
              <a:extLst>
                <a:ext uri="{FF2B5EF4-FFF2-40B4-BE49-F238E27FC236}">
                  <a16:creationId xmlns:a16="http://schemas.microsoft.com/office/drawing/2014/main" id="{35E8BB0C-CFC1-460F-9E6D-112C9F5FCFF1}"/>
                </a:ext>
              </a:extLst>
            </p:cNvPr>
            <p:cNvSpPr txBox="1">
              <a:spLocks/>
            </p:cNvSpPr>
            <p:nvPr/>
          </p:nvSpPr>
          <p:spPr>
            <a:xfrm>
              <a:off x="178615" y="3766736"/>
              <a:ext cx="2042160" cy="42422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이현지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팀장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E3322E-7818-4F13-8758-5E9F3E0B6C86}"/>
                </a:ext>
              </a:extLst>
            </p:cNvPr>
            <p:cNvSpPr txBox="1"/>
            <p:nvPr/>
          </p:nvSpPr>
          <p:spPr>
            <a:xfrm>
              <a:off x="48795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C413AF-CCCE-4798-9274-0E2C980C9344}"/>
              </a:ext>
            </a:extLst>
          </p:cNvPr>
          <p:cNvGrpSpPr/>
          <p:nvPr/>
        </p:nvGrpSpPr>
        <p:grpSpPr>
          <a:xfrm>
            <a:off x="5366729" y="2311569"/>
            <a:ext cx="1484450" cy="2453254"/>
            <a:chOff x="4375310" y="2258405"/>
            <a:chExt cx="1484450" cy="24532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6855DD-9C6A-462E-AB60-73CABA9142BD}"/>
                </a:ext>
              </a:extLst>
            </p:cNvPr>
            <p:cNvGrpSpPr/>
            <p:nvPr/>
          </p:nvGrpSpPr>
          <p:grpSpPr>
            <a:xfrm>
              <a:off x="4375310" y="2258405"/>
              <a:ext cx="1484450" cy="1484450"/>
              <a:chOff x="4082280" y="1834100"/>
              <a:chExt cx="1484450" cy="1484450"/>
            </a:xfrm>
          </p:grpSpPr>
          <p:sp>
            <p:nvSpPr>
              <p:cNvPr id="66" name="Google Shape;671;p30">
                <a:extLst>
                  <a:ext uri="{FF2B5EF4-FFF2-40B4-BE49-F238E27FC236}">
                    <a16:creationId xmlns:a16="http://schemas.microsoft.com/office/drawing/2014/main" id="{F7EDE2FF-68B1-44E6-8019-3E1289640BF4}"/>
                  </a:ext>
                </a:extLst>
              </p:cNvPr>
              <p:cNvSpPr/>
              <p:nvPr/>
            </p:nvSpPr>
            <p:spPr>
              <a:xfrm>
                <a:off x="4082280" y="183410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A3DA353-A804-46A6-AECC-8EE077CD1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9906" y="1988422"/>
                <a:ext cx="1175806" cy="1175806"/>
              </a:xfrm>
              <a:prstGeom prst="rect">
                <a:avLst/>
              </a:prstGeom>
            </p:spPr>
          </p:pic>
        </p:grpSp>
        <p:sp>
          <p:nvSpPr>
            <p:cNvPr id="53" name="Google Shape;686;p30">
              <a:extLst>
                <a:ext uri="{FF2B5EF4-FFF2-40B4-BE49-F238E27FC236}">
                  <a16:creationId xmlns:a16="http://schemas.microsoft.com/office/drawing/2014/main" id="{0FD3FF46-B832-44F7-B741-178154651077}"/>
                </a:ext>
              </a:extLst>
            </p:cNvPr>
            <p:cNvSpPr txBox="1">
              <a:spLocks/>
            </p:cNvSpPr>
            <p:nvPr/>
          </p:nvSpPr>
          <p:spPr>
            <a:xfrm>
              <a:off x="4532009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박지우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D9C084-7BAD-493E-AAA7-1F0D525C2A02}"/>
                </a:ext>
              </a:extLst>
            </p:cNvPr>
            <p:cNvSpPr txBox="1"/>
            <p:nvPr/>
          </p:nvSpPr>
          <p:spPr>
            <a:xfrm>
              <a:off x="4407115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82706D-BF0F-4DDD-9238-A9082AF17BCD}"/>
              </a:ext>
            </a:extLst>
          </p:cNvPr>
          <p:cNvGrpSpPr/>
          <p:nvPr/>
        </p:nvGrpSpPr>
        <p:grpSpPr>
          <a:xfrm>
            <a:off x="3167075" y="2311569"/>
            <a:ext cx="1487532" cy="2453254"/>
            <a:chOff x="2414849" y="2258405"/>
            <a:chExt cx="1487532" cy="245325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5F2E3F7-0300-4B8E-AC13-6323E9C9A0FD}"/>
                </a:ext>
              </a:extLst>
            </p:cNvPr>
            <p:cNvGrpSpPr/>
            <p:nvPr/>
          </p:nvGrpSpPr>
          <p:grpSpPr>
            <a:xfrm>
              <a:off x="2414849" y="2258405"/>
              <a:ext cx="1487532" cy="1487532"/>
              <a:chOff x="1085001" y="1807147"/>
              <a:chExt cx="1487532" cy="1487532"/>
            </a:xfrm>
          </p:grpSpPr>
          <p:sp>
            <p:nvSpPr>
              <p:cNvPr id="60" name="Google Shape;665;p30">
                <a:extLst>
                  <a:ext uri="{FF2B5EF4-FFF2-40B4-BE49-F238E27FC236}">
                    <a16:creationId xmlns:a16="http://schemas.microsoft.com/office/drawing/2014/main" id="{84995DBF-654E-461E-9BBF-AF169763C06F}"/>
                  </a:ext>
                </a:extLst>
              </p:cNvPr>
              <p:cNvSpPr/>
              <p:nvPr/>
            </p:nvSpPr>
            <p:spPr>
              <a:xfrm>
                <a:off x="1085001" y="1807147"/>
                <a:ext cx="1487532" cy="1487532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DAD4ABF-DD2F-4C5E-86B5-063AEDADA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6322" y="1973880"/>
                <a:ext cx="1204889" cy="1204889"/>
              </a:xfrm>
              <a:prstGeom prst="rect">
                <a:avLst/>
              </a:prstGeom>
            </p:spPr>
          </p:pic>
        </p:grpSp>
        <p:sp>
          <p:nvSpPr>
            <p:cNvPr id="52" name="Google Shape;686;p30">
              <a:extLst>
                <a:ext uri="{FF2B5EF4-FFF2-40B4-BE49-F238E27FC236}">
                  <a16:creationId xmlns:a16="http://schemas.microsoft.com/office/drawing/2014/main" id="{57B73B63-D3CC-4E4B-A730-BBD164F05787}"/>
                </a:ext>
              </a:extLst>
            </p:cNvPr>
            <p:cNvSpPr txBox="1">
              <a:spLocks/>
            </p:cNvSpPr>
            <p:nvPr/>
          </p:nvSpPr>
          <p:spPr>
            <a:xfrm>
              <a:off x="2590007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이희주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75CF27-1081-4D11-88F4-302B9F834A25}"/>
                </a:ext>
              </a:extLst>
            </p:cNvPr>
            <p:cNvSpPr txBox="1"/>
            <p:nvPr/>
          </p:nvSpPr>
          <p:spPr>
            <a:xfrm>
              <a:off x="247782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143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평균 온도 및 강수량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724939" y="1990007"/>
            <a:ext cx="1301885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그래프 분석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38C6BD-B9E9-4CFA-B9B9-9DB52A8B0C0B}"/>
              </a:ext>
            </a:extLst>
          </p:cNvPr>
          <p:cNvGrpSpPr/>
          <p:nvPr/>
        </p:nvGrpSpPr>
        <p:grpSpPr>
          <a:xfrm>
            <a:off x="1047108" y="2169533"/>
            <a:ext cx="10097784" cy="3792627"/>
            <a:chOff x="1362964" y="2169533"/>
            <a:chExt cx="10097784" cy="37926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E271C9-FEDC-4624-B68A-F0BC9471AC64}"/>
                </a:ext>
              </a:extLst>
            </p:cNvPr>
            <p:cNvSpPr txBox="1"/>
            <p:nvPr/>
          </p:nvSpPr>
          <p:spPr>
            <a:xfrm>
              <a:off x="1526529" y="4697207"/>
              <a:ext cx="43518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2003~2020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년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기준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시도별 발생 했던 날의 평균온도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(occur),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발생하기 직전 날의 평균온도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(non occur)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Google Shape;633;p15">
              <a:extLst>
                <a:ext uri="{FF2B5EF4-FFF2-40B4-BE49-F238E27FC236}">
                  <a16:creationId xmlns:a16="http://schemas.microsoft.com/office/drawing/2014/main" id="{1C6544DE-539B-4D7F-B422-A7DEB4A1371C}"/>
                </a:ext>
              </a:extLst>
            </p:cNvPr>
            <p:cNvSpPr txBox="1"/>
            <p:nvPr/>
          </p:nvSpPr>
          <p:spPr>
            <a:xfrm>
              <a:off x="1648987" y="5315870"/>
              <a:ext cx="3971190" cy="64629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여름철 낮은 온도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,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겨울철 높은 온도에서 주로 발생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6C338A-692F-4709-ADA1-9097F678EB0B}"/>
                </a:ext>
              </a:extLst>
            </p:cNvPr>
            <p:cNvSpPr txBox="1"/>
            <p:nvPr/>
          </p:nvSpPr>
          <p:spPr>
            <a:xfrm>
              <a:off x="1362964" y="2169533"/>
              <a:ext cx="435187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에스코어 드림 5 Medium" panose="020B0503030302020204" pitchFamily="34" charset="-127"/>
                </a:rPr>
                <a:t>평균온도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EE94C1-15A1-46A6-968E-698C9ADBDB4B}"/>
                </a:ext>
              </a:extLst>
            </p:cNvPr>
            <p:cNvSpPr txBox="1"/>
            <p:nvPr/>
          </p:nvSpPr>
          <p:spPr>
            <a:xfrm>
              <a:off x="6902787" y="2169533"/>
              <a:ext cx="435187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에스코어 드림 5 Medium" panose="020B0503030302020204" pitchFamily="34" charset="-127"/>
                </a:rPr>
                <a:t>일 강수량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6418826-7BD1-4A59-A3CE-7F7019FDA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0884" y="2579279"/>
              <a:ext cx="2016267" cy="209297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4A9B99B-1C99-4E94-8CA8-C5D5C237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2635" y="2587989"/>
              <a:ext cx="2016267" cy="210465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DDDB5A-2ADF-4EC7-AA1E-4C627BA55280}"/>
                </a:ext>
              </a:extLst>
            </p:cNvPr>
            <p:cNvSpPr txBox="1"/>
            <p:nvPr/>
          </p:nvSpPr>
          <p:spPr>
            <a:xfrm>
              <a:off x="6738593" y="4697207"/>
              <a:ext cx="47221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2003~2020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년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기준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시도별 발생 했던 날의 평균 </a:t>
              </a:r>
              <a:r>
                <a:rPr lang="ko-KR" altLang="en-US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일강수량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(occur),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발생하기 직전 날의 평균 </a:t>
              </a:r>
              <a:r>
                <a:rPr lang="ko-KR" altLang="en-US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일강수량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(non occur)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0191F6E-5741-4B94-82F1-1744D4072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59378" y="2555672"/>
              <a:ext cx="2030992" cy="2102351"/>
            </a:xfrm>
            <a:prstGeom prst="rect">
              <a:avLst/>
            </a:prstGeom>
          </p:spPr>
        </p:pic>
        <p:sp>
          <p:nvSpPr>
            <p:cNvPr id="36" name="Google Shape;633;p15">
              <a:extLst>
                <a:ext uri="{FF2B5EF4-FFF2-40B4-BE49-F238E27FC236}">
                  <a16:creationId xmlns:a16="http://schemas.microsoft.com/office/drawing/2014/main" id="{CAA76ACC-65AC-47C8-9745-F50BAD473A8E}"/>
                </a:ext>
              </a:extLst>
            </p:cNvPr>
            <p:cNvSpPr txBox="1"/>
            <p:nvPr/>
          </p:nvSpPr>
          <p:spPr>
            <a:xfrm>
              <a:off x="7061748" y="5315870"/>
              <a:ext cx="3971190" cy="64629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여름철 강수량이 적을 경우 발생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,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이 외 특이사항 없음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D434A85-3F1E-4D48-B0C3-51909C50D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1076" y="2555672"/>
              <a:ext cx="2016267" cy="2151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02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40328" y="1722917"/>
            <a:ext cx="11210880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평균 온도 및 강수량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1C6544DE-539B-4D7F-B422-A7DEB4A1371C}"/>
              </a:ext>
            </a:extLst>
          </p:cNvPr>
          <p:cNvSpPr txBox="1"/>
          <p:nvPr/>
        </p:nvSpPr>
        <p:spPr>
          <a:xfrm>
            <a:off x="2006106" y="5273626"/>
            <a:ext cx="3192536" cy="646290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 value &lt;0.05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로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HPAI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발생과 평균 온도는 관련이 있음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724939" y="1996547"/>
            <a:ext cx="997085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가설 검정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3EADD4-A79E-499D-B00C-682D01629E36}"/>
              </a:ext>
            </a:extLst>
          </p:cNvPr>
          <p:cNvSpPr txBox="1"/>
          <p:nvPr/>
        </p:nvSpPr>
        <p:spPr>
          <a:xfrm>
            <a:off x="1247133" y="2316918"/>
            <a:ext cx="4351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평균온도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B5ADCF-9131-47F5-989A-929BD2381766}"/>
              </a:ext>
            </a:extLst>
          </p:cNvPr>
          <p:cNvSpPr txBox="1"/>
          <p:nvPr/>
        </p:nvSpPr>
        <p:spPr>
          <a:xfrm>
            <a:off x="6829611" y="2369130"/>
            <a:ext cx="4351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일 강수량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2E575F-5DD8-408D-ADB8-4D7F5028C143}"/>
              </a:ext>
            </a:extLst>
          </p:cNvPr>
          <p:cNvSpPr txBox="1"/>
          <p:nvPr/>
        </p:nvSpPr>
        <p:spPr>
          <a:xfrm>
            <a:off x="356004" y="2742238"/>
            <a:ext cx="6260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가정</a:t>
            </a:r>
            <a:r>
              <a:rPr lang="en-US" altLang="ko-KR" sz="12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발생한 날과 발생하지 않은 날의 평균 온도가 차이가 있을 것이다</a:t>
            </a:r>
            <a:r>
              <a:rPr lang="en-US" altLang="ko-KR" sz="12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.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711BDB-5FBB-418B-B34B-CA0651FB4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59" y="3167424"/>
            <a:ext cx="5447166" cy="14478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31DFA8-E331-48F0-8CE6-255EA2A6F36A}"/>
              </a:ext>
            </a:extLst>
          </p:cNvPr>
          <p:cNvSpPr/>
          <p:nvPr/>
        </p:nvSpPr>
        <p:spPr>
          <a:xfrm>
            <a:off x="2148463" y="4326963"/>
            <a:ext cx="840093" cy="2930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A69D67-786E-426E-B541-8020AB1B9056}"/>
              </a:ext>
            </a:extLst>
          </p:cNvPr>
          <p:cNvSpPr txBox="1"/>
          <p:nvPr/>
        </p:nvSpPr>
        <p:spPr>
          <a:xfrm>
            <a:off x="432150" y="4759650"/>
            <a:ext cx="626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비모수적이며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분산의 동질성을 가져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맨휘트니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D9C986-9F8C-43DC-9408-9097778B45EA}"/>
              </a:ext>
            </a:extLst>
          </p:cNvPr>
          <p:cNvSpPr txBox="1"/>
          <p:nvPr/>
        </p:nvSpPr>
        <p:spPr>
          <a:xfrm>
            <a:off x="5931742" y="2720956"/>
            <a:ext cx="6260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가정</a:t>
            </a:r>
            <a:r>
              <a:rPr lang="en-US" altLang="ko-KR" sz="12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여름을 기준으로 발생하지 않은 날짜의 </a:t>
            </a:r>
            <a:r>
              <a:rPr lang="ko-KR" altLang="en-US" sz="1200" dirty="0" err="1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일강수량은</a:t>
            </a:r>
            <a:r>
              <a:rPr lang="ko-KR" altLang="en-US" sz="12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발생한 날짜의 </a:t>
            </a:r>
            <a:r>
              <a:rPr lang="ko-KR" altLang="en-US" sz="1200" dirty="0" err="1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일강수량과</a:t>
            </a:r>
            <a:r>
              <a:rPr lang="ko-KR" altLang="en-US" sz="12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 차이가 있다</a:t>
            </a:r>
            <a:r>
              <a:rPr lang="en-US" altLang="ko-KR" sz="12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1957A3-335A-4BC7-A3A9-9B8008B5D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88" y="3180031"/>
            <a:ext cx="5074725" cy="14668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A5B9D9-1EBF-449E-BCA2-02E2E20793F2}"/>
              </a:ext>
            </a:extLst>
          </p:cNvPr>
          <p:cNvSpPr/>
          <p:nvPr/>
        </p:nvSpPr>
        <p:spPr>
          <a:xfrm>
            <a:off x="7735894" y="4326963"/>
            <a:ext cx="840093" cy="2930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E3E29F-1739-4872-B9BE-BB8C00D64EA9}"/>
              </a:ext>
            </a:extLst>
          </p:cNvPr>
          <p:cNvSpPr txBox="1"/>
          <p:nvPr/>
        </p:nvSpPr>
        <p:spPr>
          <a:xfrm>
            <a:off x="5875421" y="4759650"/>
            <a:ext cx="626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비모수적으로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맨휘트니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Google Shape;633;p15">
            <a:extLst>
              <a:ext uri="{FF2B5EF4-FFF2-40B4-BE49-F238E27FC236}">
                <a16:creationId xmlns:a16="http://schemas.microsoft.com/office/drawing/2014/main" id="{6CFA9602-4CA3-4A09-BAD5-53045E108DC0}"/>
              </a:ext>
            </a:extLst>
          </p:cNvPr>
          <p:cNvSpPr txBox="1"/>
          <p:nvPr/>
        </p:nvSpPr>
        <p:spPr>
          <a:xfrm>
            <a:off x="7106427" y="5273626"/>
            <a:ext cx="3798245" cy="646290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 value &lt;0.05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로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HPAI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발생과 여름철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일강수량은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관련이 있음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72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7"/>
            <a:ext cx="11091729" cy="4793747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평균 온도 및 강수량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724939" y="2024040"/>
            <a:ext cx="997085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분석 결과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3EADD4-A79E-499D-B00C-682D01629E36}"/>
              </a:ext>
            </a:extLst>
          </p:cNvPr>
          <p:cNvSpPr txBox="1"/>
          <p:nvPr/>
        </p:nvSpPr>
        <p:spPr>
          <a:xfrm>
            <a:off x="1426437" y="2047438"/>
            <a:ext cx="4351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평균온도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B5ADCF-9131-47F5-989A-929BD2381766}"/>
              </a:ext>
            </a:extLst>
          </p:cNvPr>
          <p:cNvSpPr txBox="1"/>
          <p:nvPr/>
        </p:nvSpPr>
        <p:spPr>
          <a:xfrm>
            <a:off x="6723945" y="2052777"/>
            <a:ext cx="4351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일 강수량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A69D67-786E-426E-B541-8020AB1B9056}"/>
              </a:ext>
            </a:extLst>
          </p:cNvPr>
          <p:cNvSpPr txBox="1"/>
          <p:nvPr/>
        </p:nvSpPr>
        <p:spPr>
          <a:xfrm>
            <a:off x="538716" y="2454230"/>
            <a:ext cx="626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EDA, CDA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 독립변수 활용 가능하다고 판단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5CA4F1-6EEE-4746-B4A3-AF2595B28224}"/>
              </a:ext>
            </a:extLst>
          </p:cNvPr>
          <p:cNvSpPr txBox="1"/>
          <p:nvPr/>
        </p:nvSpPr>
        <p:spPr>
          <a:xfrm>
            <a:off x="5769753" y="2441806"/>
            <a:ext cx="6260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EDA, CDA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 독립변수 활용 가능하다고 판단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 한정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E2213B-4ED9-4088-A170-77B3F66CD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44" y="2985483"/>
            <a:ext cx="8305800" cy="27813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4D285A-94A5-465E-80F0-22F6276C7D1C}"/>
              </a:ext>
            </a:extLst>
          </p:cNvPr>
          <p:cNvSpPr/>
          <p:nvPr/>
        </p:nvSpPr>
        <p:spPr>
          <a:xfrm>
            <a:off x="8366383" y="2985483"/>
            <a:ext cx="1981961" cy="2749796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FEF7F4-5A1E-4831-BC03-38B466027D45}"/>
              </a:ext>
            </a:extLst>
          </p:cNvPr>
          <p:cNvSpPr txBox="1"/>
          <p:nvPr/>
        </p:nvSpPr>
        <p:spPr>
          <a:xfrm>
            <a:off x="600715" y="3727311"/>
            <a:ext cx="1418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평균온도 및 일</a:t>
            </a:r>
            <a:r>
              <a:rPr lang="en-US" altLang="ko-KR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강수량 </a:t>
            </a:r>
            <a:r>
              <a:rPr lang="en-US" altLang="ko-KR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Risk Table</a:t>
            </a: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일부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BD7C18-5BE3-4D70-A96C-3144BDA6DD2D}"/>
              </a:ext>
            </a:extLst>
          </p:cNvPr>
          <p:cNvSpPr txBox="1"/>
          <p:nvPr/>
        </p:nvSpPr>
        <p:spPr>
          <a:xfrm>
            <a:off x="1441477" y="5839954"/>
            <a:ext cx="9335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1~12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각 월별 발생했던 날의 평균온도 분포 중 신뢰구간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(90%)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이내에 속할 경우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risk 10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부여 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Google Shape;1583;p46">
            <a:extLst>
              <a:ext uri="{FF2B5EF4-FFF2-40B4-BE49-F238E27FC236}">
                <a16:creationId xmlns:a16="http://schemas.microsoft.com/office/drawing/2014/main" id="{2EB832EE-6E69-468A-A558-E6B0A504B0AF}"/>
              </a:ext>
            </a:extLst>
          </p:cNvPr>
          <p:cNvSpPr txBox="1">
            <a:spLocks/>
          </p:cNvSpPr>
          <p:nvPr/>
        </p:nvSpPr>
        <p:spPr>
          <a:xfrm>
            <a:off x="9105292" y="2769511"/>
            <a:ext cx="3565677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(risk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135121-C60E-47DA-B2DA-F589E2D4BCD5}"/>
              </a:ext>
            </a:extLst>
          </p:cNvPr>
          <p:cNvSpPr txBox="1"/>
          <p:nvPr/>
        </p:nvSpPr>
        <p:spPr>
          <a:xfrm>
            <a:off x="1441477" y="6123153"/>
            <a:ext cx="9335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(5,6,7,8,9)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각 월별 발생했던 날의 강수량 분포 중 신뢰구간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(90%)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이내에 속할 경우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risk 10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부여 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3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수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1C6544DE-539B-4D7F-B422-A7DEB4A1371C}"/>
              </a:ext>
            </a:extLst>
          </p:cNvPr>
          <p:cNvSpPr txBox="1"/>
          <p:nvPr/>
        </p:nvSpPr>
        <p:spPr>
          <a:xfrm>
            <a:off x="6479604" y="5562374"/>
            <a:ext cx="4815840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선형성이 충족되지 않아 회귀분석 추정 불가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747375" y="2006309"/>
            <a:ext cx="1342526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선형회귀 분석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A69D67-786E-426E-B541-8020AB1B9056}"/>
              </a:ext>
            </a:extLst>
          </p:cNvPr>
          <p:cNvSpPr txBox="1"/>
          <p:nvPr/>
        </p:nvSpPr>
        <p:spPr>
          <a:xfrm>
            <a:off x="1477813" y="5364257"/>
            <a:ext cx="32498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정제된 데이터 중 평균 발생건수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(x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LinearRegression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Google Shape;786;p23">
            <a:extLst>
              <a:ext uri="{FF2B5EF4-FFF2-40B4-BE49-F238E27FC236}">
                <a16:creationId xmlns:a16="http://schemas.microsoft.com/office/drawing/2014/main" id="{2C0CFCC4-BC69-47E7-94FB-F892A580F00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712395" y="3550506"/>
            <a:ext cx="767209" cy="74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AC75AD9-FD2E-479D-B3A0-CAD4C4508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r="37611" b="57296"/>
          <a:stretch/>
        </p:blipFill>
        <p:spPr>
          <a:xfrm>
            <a:off x="6710139" y="2614637"/>
            <a:ext cx="4349942" cy="26269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961CF0-549D-4DBB-824C-4CE6F89B7C73}"/>
              </a:ext>
            </a:extLst>
          </p:cNvPr>
          <p:cNvSpPr txBox="1"/>
          <p:nvPr/>
        </p:nvSpPr>
        <p:spPr>
          <a:xfrm>
            <a:off x="5712395" y="2276418"/>
            <a:ext cx="626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선형성 검사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(x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예측발생건수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잔차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실제값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예측값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B573DC-C0D5-416E-85CD-00C733496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919" y="2574736"/>
            <a:ext cx="4087460" cy="26307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80E1C1-CAAF-45C5-AABF-6BD56898AAB0}"/>
              </a:ext>
            </a:extLst>
          </p:cNvPr>
          <p:cNvSpPr txBox="1"/>
          <p:nvPr/>
        </p:nvSpPr>
        <p:spPr>
          <a:xfrm>
            <a:off x="1436067" y="2014907"/>
            <a:ext cx="62602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가정 </a:t>
            </a:r>
            <a:r>
              <a:rPr lang="en-US" altLang="ko-KR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철새수가 많을 수록 발생건수가 많아질 것이다</a:t>
            </a:r>
            <a:r>
              <a:rPr lang="en-US" altLang="ko-KR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111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50135" y="1737856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수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1C6544DE-539B-4D7F-B422-A7DEB4A1371C}"/>
              </a:ext>
            </a:extLst>
          </p:cNvPr>
          <p:cNvSpPr txBox="1"/>
          <p:nvPr/>
        </p:nvSpPr>
        <p:spPr>
          <a:xfrm>
            <a:off x="6157714" y="4833756"/>
            <a:ext cx="4815840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약한 양의 상관관계를 가지고 있음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735796" y="2002617"/>
            <a:ext cx="1342526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상관관계 분석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3EADD4-A79E-499D-B00C-682D01629E36}"/>
              </a:ext>
            </a:extLst>
          </p:cNvPr>
          <p:cNvSpPr txBox="1"/>
          <p:nvPr/>
        </p:nvSpPr>
        <p:spPr>
          <a:xfrm>
            <a:off x="1436067" y="2014907"/>
            <a:ext cx="62602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가정 </a:t>
            </a:r>
            <a:r>
              <a:rPr lang="en-US" altLang="ko-KR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철새수가 많을 수록 발생건수가 많아질 것이다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A69D67-786E-426E-B541-8020AB1B9056}"/>
              </a:ext>
            </a:extLst>
          </p:cNvPr>
          <p:cNvSpPr txBox="1"/>
          <p:nvPr/>
        </p:nvSpPr>
        <p:spPr>
          <a:xfrm>
            <a:off x="1206427" y="5413452"/>
            <a:ext cx="4162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정제된 데이터 중 평균발생건수와 평균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철새수에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따른 상관관계 분석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E8ED6-3393-468E-B242-82AE20912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595" y="2812190"/>
            <a:ext cx="3933825" cy="24193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B9938C-FF32-4152-9B02-1892D62D0803}"/>
              </a:ext>
            </a:extLst>
          </p:cNvPr>
          <p:cNvSpPr/>
          <p:nvPr/>
        </p:nvSpPr>
        <p:spPr>
          <a:xfrm>
            <a:off x="3214600" y="2803069"/>
            <a:ext cx="2039820" cy="338554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F2420-1A25-4072-B3A3-47E8EEFBCC0E}"/>
              </a:ext>
            </a:extLst>
          </p:cNvPr>
          <p:cNvSpPr txBox="1"/>
          <p:nvPr/>
        </p:nvSpPr>
        <p:spPr>
          <a:xfrm>
            <a:off x="6441641" y="3249258"/>
            <a:ext cx="4162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스피어만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검정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비모수적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 가정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3AA0B9-4A2A-4E68-8367-6E4C252E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845" y="3596866"/>
            <a:ext cx="5628404" cy="6858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0013FE-4768-4AE8-8537-1C05981194CA}"/>
              </a:ext>
            </a:extLst>
          </p:cNvPr>
          <p:cNvSpPr/>
          <p:nvPr/>
        </p:nvSpPr>
        <p:spPr>
          <a:xfrm>
            <a:off x="6832285" y="3959317"/>
            <a:ext cx="4359976" cy="338554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391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50135" y="1737856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수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747375" y="2052586"/>
            <a:ext cx="1342526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분석 결과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3EADD4-A79E-499D-B00C-682D01629E36}"/>
              </a:ext>
            </a:extLst>
          </p:cNvPr>
          <p:cNvSpPr txBox="1"/>
          <p:nvPr/>
        </p:nvSpPr>
        <p:spPr>
          <a:xfrm>
            <a:off x="2165073" y="2052586"/>
            <a:ext cx="76826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선형회귀식을 이용하여 </a:t>
            </a:r>
            <a:r>
              <a:rPr lang="ko-KR" altLang="en-US" sz="1600" dirty="0" err="1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철새수에</a:t>
            </a:r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 따른 발생건수를 예측하는 것은 의미 없으나</a:t>
            </a:r>
            <a:r>
              <a:rPr lang="en-US" altLang="ko-KR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, </a:t>
            </a:r>
          </a:p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HPAI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발생과 철새수가 동시에 증가하는 경향 파악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89B275-F142-4965-933E-DAC9B0860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73" y="2803440"/>
            <a:ext cx="8296275" cy="25241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8A0EF6-4A12-405A-8993-75EE95BB6737}"/>
              </a:ext>
            </a:extLst>
          </p:cNvPr>
          <p:cNvSpPr txBox="1"/>
          <p:nvPr/>
        </p:nvSpPr>
        <p:spPr>
          <a:xfrm>
            <a:off x="600715" y="3689679"/>
            <a:ext cx="1418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철새수</a:t>
            </a:r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Risk Table</a:t>
            </a: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일부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B9938C-FF32-4152-9B02-1892D62D0803}"/>
              </a:ext>
            </a:extLst>
          </p:cNvPr>
          <p:cNvSpPr/>
          <p:nvPr/>
        </p:nvSpPr>
        <p:spPr>
          <a:xfrm>
            <a:off x="10055631" y="2815965"/>
            <a:ext cx="387095" cy="2511600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633;p15">
            <a:extLst>
              <a:ext uri="{FF2B5EF4-FFF2-40B4-BE49-F238E27FC236}">
                <a16:creationId xmlns:a16="http://schemas.microsoft.com/office/drawing/2014/main" id="{C6DBF064-B2AF-4594-B1C0-48CC70AEDAEA}"/>
              </a:ext>
            </a:extLst>
          </p:cNvPr>
          <p:cNvSpPr txBox="1"/>
          <p:nvPr/>
        </p:nvSpPr>
        <p:spPr>
          <a:xfrm>
            <a:off x="1700618" y="5551074"/>
            <a:ext cx="9119782" cy="584735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선형회귀식을 이용한 평균예측발생건수를 보면 철새수가 증가함에 따라 발생건수도 증가하는 경향이 있음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시도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예측된 발생건수를 순위를 매겨 지역간 상대적인 위험도 부여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040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도래지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1C6544DE-539B-4D7F-B422-A7DEB4A1371C}"/>
              </a:ext>
            </a:extLst>
          </p:cNvPr>
          <p:cNvSpPr txBox="1"/>
          <p:nvPr/>
        </p:nvSpPr>
        <p:spPr>
          <a:xfrm>
            <a:off x="2001521" y="5737476"/>
            <a:ext cx="8073046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정제된 </a:t>
            </a:r>
            <a:r>
              <a:rPr lang="ko-KR" altLang="en-US" sz="1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도래지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 및 위험분류를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군집화하여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위험도 측정   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742063" y="2017422"/>
            <a:ext cx="1342526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클러스터링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A2E39E-7593-43A8-82B1-27CCD6A53A8E}"/>
              </a:ext>
            </a:extLst>
          </p:cNvPr>
          <p:cNvSpPr txBox="1"/>
          <p:nvPr/>
        </p:nvSpPr>
        <p:spPr>
          <a:xfrm>
            <a:off x="1184824" y="4448316"/>
            <a:ext cx="50053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과거 조류인플루엔자 발생 현황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야생조류 검출 현황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가금 사육 밀집도 등 종합적인 요인 분석 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주요 철새도래지 별 위험도를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고위험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중위험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저위험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단계로 분류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01B0FD-AA1A-4B51-8CDA-5DA9150ED102}"/>
              </a:ext>
            </a:extLst>
          </p:cNvPr>
          <p:cNvSpPr txBox="1"/>
          <p:nvPr/>
        </p:nvSpPr>
        <p:spPr>
          <a:xfrm>
            <a:off x="1305330" y="2004878"/>
            <a:ext cx="7682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측정되어 있는 철새도래지 위험도 분류 활용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 기준 설정 필요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8E04F7-ECFE-4CA1-869D-566091D8CBF5}"/>
              </a:ext>
            </a:extLst>
          </p:cNvPr>
          <p:cNvSpPr txBox="1"/>
          <p:nvPr/>
        </p:nvSpPr>
        <p:spPr>
          <a:xfrm>
            <a:off x="737425" y="2560000"/>
            <a:ext cx="45831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적용되어 있는 철새도래지 위험도 기준</a:t>
            </a:r>
          </a:p>
        </p:txBody>
      </p:sp>
      <p:pic>
        <p:nvPicPr>
          <p:cNvPr id="26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17C4BCB3-EFFC-4AD7-9654-AF213EA8C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03" y="2920853"/>
            <a:ext cx="1943369" cy="14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C06042-BDEF-49D3-A4D0-CD26B23B2A35}"/>
              </a:ext>
            </a:extLst>
          </p:cNvPr>
          <p:cNvSpPr txBox="1"/>
          <p:nvPr/>
        </p:nvSpPr>
        <p:spPr>
          <a:xfrm>
            <a:off x="6191166" y="2487487"/>
            <a:ext cx="2770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K-means++ clustering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05075-9ADD-4943-B171-8F38B99B9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32" y="2803674"/>
            <a:ext cx="4043138" cy="25287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E49EF9-02C6-4D54-9B34-CE6C90F0BCB6}"/>
              </a:ext>
            </a:extLst>
          </p:cNvPr>
          <p:cNvSpPr txBox="1"/>
          <p:nvPr/>
        </p:nvSpPr>
        <p:spPr>
          <a:xfrm>
            <a:off x="9520612" y="2833300"/>
            <a:ext cx="2255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철새도래지 간의 거리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위험분류 점수</a:t>
            </a:r>
          </a:p>
        </p:txBody>
      </p:sp>
    </p:spTree>
    <p:extLst>
      <p:ext uri="{BB962C8B-B14F-4D97-AF65-F5344CB8AC3E}">
        <p14:creationId xmlns:p14="http://schemas.microsoft.com/office/powerpoint/2010/main" val="250930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50136" y="1712574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도래지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747375" y="2017299"/>
            <a:ext cx="1342526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위험기준 결과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3EADD4-A79E-499D-B00C-682D01629E36}"/>
              </a:ext>
            </a:extLst>
          </p:cNvPr>
          <p:cNvSpPr txBox="1"/>
          <p:nvPr/>
        </p:nvSpPr>
        <p:spPr>
          <a:xfrm>
            <a:off x="2061397" y="2016078"/>
            <a:ext cx="8069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시군별</a:t>
            </a:r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 철새도래지는 도래지간 거리와 측정된 위험분류 영향에 따라 위험도에 영향을 미침   </a:t>
            </a:r>
            <a:endParaRPr lang="en-US" altLang="ko-KR" sz="1600" dirty="0">
              <a:latin typeface="나눔스퀘어" panose="020B0600000101010101" pitchFamily="50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A0EF6-4A12-405A-8993-75EE95BB6737}"/>
              </a:ext>
            </a:extLst>
          </p:cNvPr>
          <p:cNvSpPr txBox="1"/>
          <p:nvPr/>
        </p:nvSpPr>
        <p:spPr>
          <a:xfrm>
            <a:off x="706466" y="3621824"/>
            <a:ext cx="1418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철새 도래지 </a:t>
            </a:r>
            <a:endParaRPr lang="en-US" altLang="ko-KR" sz="1600" dirty="0">
              <a:latin typeface="나눔스퀘어" panose="020B0600000101010101" pitchFamily="50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Risk Table </a:t>
            </a: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일부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F3C99D-8CB0-4AB3-B3A0-90BE36CA2DCE}"/>
              </a:ext>
            </a:extLst>
          </p:cNvPr>
          <p:cNvGrpSpPr/>
          <p:nvPr/>
        </p:nvGrpSpPr>
        <p:grpSpPr>
          <a:xfrm>
            <a:off x="239177" y="2608809"/>
            <a:ext cx="11310064" cy="2880777"/>
            <a:chOff x="331800" y="2618007"/>
            <a:chExt cx="11310064" cy="2880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A69D67-786E-426E-B541-8020AB1B9056}"/>
                </a:ext>
              </a:extLst>
            </p:cNvPr>
            <p:cNvSpPr txBox="1"/>
            <p:nvPr/>
          </p:nvSpPr>
          <p:spPr>
            <a:xfrm>
              <a:off x="331800" y="5191007"/>
              <a:ext cx="86699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분류된 군집에 따라 위험도를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0~10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점까지 측정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829177-57BD-4D43-8350-5DC9B1818B19}"/>
                </a:ext>
              </a:extLst>
            </p:cNvPr>
            <p:cNvSpPr txBox="1"/>
            <p:nvPr/>
          </p:nvSpPr>
          <p:spPr>
            <a:xfrm>
              <a:off x="7190392" y="5177247"/>
              <a:ext cx="4451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시도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시군구별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risk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값을 평균화 한 최종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Risk Table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948C0A-C1B1-4B6A-83DD-B6CE13843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3269" y="2618007"/>
              <a:ext cx="4905375" cy="25050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B9938C-FF32-4152-9B02-1892D62D0803}"/>
                </a:ext>
              </a:extLst>
            </p:cNvPr>
            <p:cNvSpPr/>
            <p:nvPr/>
          </p:nvSpPr>
          <p:spPr>
            <a:xfrm>
              <a:off x="6062228" y="2632558"/>
              <a:ext cx="550045" cy="2490524"/>
            </a:xfrm>
            <a:prstGeom prst="rect">
              <a:avLst/>
            </a:prstGeom>
            <a:noFill/>
            <a:ln w="28575">
              <a:solidFill>
                <a:srgbClr val="C75F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2E0EA4E-B7CE-4369-8482-36C18689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1139" y="2640351"/>
              <a:ext cx="2847975" cy="2462217"/>
            </a:xfrm>
            <a:prstGeom prst="rect">
              <a:avLst/>
            </a:prstGeom>
          </p:spPr>
        </p:pic>
        <p:pic>
          <p:nvPicPr>
            <p:cNvPr id="24" name="Google Shape;786;p23">
              <a:extLst>
                <a:ext uri="{FF2B5EF4-FFF2-40B4-BE49-F238E27FC236}">
                  <a16:creationId xmlns:a16="http://schemas.microsoft.com/office/drawing/2014/main" id="{34837875-462B-4532-B9FB-E219187E676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7414186" y="3494788"/>
              <a:ext cx="605603" cy="59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7FD8E1FA-9DE1-474B-85A5-3CDF0EEEAB47}"/>
              </a:ext>
            </a:extLst>
          </p:cNvPr>
          <p:cNvSpPr txBox="1"/>
          <p:nvPr/>
        </p:nvSpPr>
        <p:spPr>
          <a:xfrm>
            <a:off x="2600961" y="5737476"/>
            <a:ext cx="6874166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도래지 수와 위험분류에 따라 상대적인 위험도 산출 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873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최초 발생지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1C6544DE-539B-4D7F-B422-A7DEB4A1371C}"/>
              </a:ext>
            </a:extLst>
          </p:cNvPr>
          <p:cNvSpPr txBox="1"/>
          <p:nvPr/>
        </p:nvSpPr>
        <p:spPr>
          <a:xfrm>
            <a:off x="7808455" y="5480428"/>
            <a:ext cx="3652293" cy="584735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대체적으로 최다 발생지를 기준으로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거리에 따라 발생건수가 줄어드는 경향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712962" y="2077653"/>
            <a:ext cx="1220606" cy="31657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그래프 분석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A2E39E-7593-43A8-82B1-27CCD6A53A8E}"/>
              </a:ext>
            </a:extLst>
          </p:cNvPr>
          <p:cNvSpPr txBox="1"/>
          <p:nvPr/>
        </p:nvSpPr>
        <p:spPr>
          <a:xfrm>
            <a:off x="-487927" y="3592347"/>
            <a:ext cx="50053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거리 범주에 따른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발생건수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10km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400km)</a:t>
            </a: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(1~12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최다 발생지 기준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01B0FD-AA1A-4B51-8CDA-5DA9150ED102}"/>
              </a:ext>
            </a:extLst>
          </p:cNvPr>
          <p:cNvSpPr txBox="1"/>
          <p:nvPr/>
        </p:nvSpPr>
        <p:spPr>
          <a:xfrm>
            <a:off x="1105056" y="2087434"/>
            <a:ext cx="7682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최초 발생지로부터 일정거리 범주에 따라 발생되는 경향 파악 요구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6BC92-A935-4DF8-9150-80CDE1DD6F8B}"/>
              </a:ext>
            </a:extLst>
          </p:cNvPr>
          <p:cNvSpPr txBox="1"/>
          <p:nvPr/>
        </p:nvSpPr>
        <p:spPr>
          <a:xfrm>
            <a:off x="2896790" y="2482393"/>
            <a:ext cx="5005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정제된 데이터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전국시군구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거리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+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발생데이터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2DFD87-67AC-45D6-98ED-B90C9E1B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006" y="2794650"/>
            <a:ext cx="4268532" cy="33491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F7B26ED-BFCF-4AD0-A809-2A1F311AAE02}"/>
              </a:ext>
            </a:extLst>
          </p:cNvPr>
          <p:cNvGrpSpPr/>
          <p:nvPr/>
        </p:nvGrpSpPr>
        <p:grpSpPr>
          <a:xfrm>
            <a:off x="6455399" y="2743562"/>
            <a:ext cx="5005349" cy="2549623"/>
            <a:chOff x="6675979" y="2464391"/>
            <a:chExt cx="5005349" cy="25496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204D3-260D-4ED5-A0DE-DDBEA4AB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4144" y="2782298"/>
              <a:ext cx="2916725" cy="19547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90B32D-BA06-4A94-A1DE-3FBFAFAEC2A9}"/>
                </a:ext>
              </a:extLst>
            </p:cNvPr>
            <p:cNvSpPr txBox="1"/>
            <p:nvPr/>
          </p:nvSpPr>
          <p:spPr>
            <a:xfrm>
              <a:off x="6675979" y="2464391"/>
              <a:ext cx="50053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발생건수 누적분포도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7B0ADA-AA30-4059-9738-17FC0F41DFC9}"/>
                </a:ext>
              </a:extLst>
            </p:cNvPr>
            <p:cNvSpPr txBox="1"/>
            <p:nvPr/>
          </p:nvSpPr>
          <p:spPr>
            <a:xfrm>
              <a:off x="8935058" y="3632171"/>
              <a:ext cx="24844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기울기가 점차 감소</a:t>
              </a:r>
              <a:r>
                <a:rPr lang="en-US" altLang="ko-KR" sz="1400" dirty="0">
                  <a:solidFill>
                    <a:srgbClr val="C00000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!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500398-CD4A-4BC0-AA5E-472896099755}"/>
                </a:ext>
              </a:extLst>
            </p:cNvPr>
            <p:cNvSpPr txBox="1"/>
            <p:nvPr/>
          </p:nvSpPr>
          <p:spPr>
            <a:xfrm>
              <a:off x="8913632" y="4737015"/>
              <a:ext cx="256778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(km), Y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누적발생건수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822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최초 발생지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724939" y="2067726"/>
            <a:ext cx="966606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분석 </a:t>
            </a: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결과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6BC92-A935-4DF8-9150-80CDE1DD6F8B}"/>
              </a:ext>
            </a:extLst>
          </p:cNvPr>
          <p:cNvSpPr txBox="1"/>
          <p:nvPr/>
        </p:nvSpPr>
        <p:spPr>
          <a:xfrm>
            <a:off x="1671025" y="2076095"/>
            <a:ext cx="7746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발생건수 누적분포도 </a:t>
            </a:r>
            <a:r>
              <a:rPr lang="ko-KR" altLang="en-US" sz="1600" dirty="0" err="1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중위값에</a:t>
            </a:r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 따른 거리를 기점으로 거리가 가까울수록 위험도 상승 </a:t>
            </a:r>
            <a:endParaRPr lang="en-US" altLang="ko-KR" sz="1600" dirty="0">
              <a:latin typeface="나눔스퀘어" panose="020B0600000101010101" pitchFamily="50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144B2F-3340-4727-A4A5-3BD1F0A9182D}"/>
              </a:ext>
            </a:extLst>
          </p:cNvPr>
          <p:cNvGrpSpPr/>
          <p:nvPr/>
        </p:nvGrpSpPr>
        <p:grpSpPr>
          <a:xfrm>
            <a:off x="-234287" y="2472326"/>
            <a:ext cx="11341620" cy="3851451"/>
            <a:chOff x="-504451" y="2448194"/>
            <a:chExt cx="11341620" cy="3851451"/>
          </a:xfrm>
        </p:grpSpPr>
        <p:sp>
          <p:nvSpPr>
            <p:cNvPr id="18" name="Google Shape;633;p15">
              <a:extLst>
                <a:ext uri="{FF2B5EF4-FFF2-40B4-BE49-F238E27FC236}">
                  <a16:creationId xmlns:a16="http://schemas.microsoft.com/office/drawing/2014/main" id="{1C6544DE-539B-4D7F-B422-A7DEB4A1371C}"/>
                </a:ext>
              </a:extLst>
            </p:cNvPr>
            <p:cNvSpPr txBox="1"/>
            <p:nvPr/>
          </p:nvSpPr>
          <p:spPr>
            <a:xfrm>
              <a:off x="6568112" y="5389929"/>
              <a:ext cx="4269057" cy="64629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1~12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월을 기준으로 최초발생지에 따른 거리 범주에 따라 위험도 산출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A2E39E-7593-43A8-82B1-27CCD6A53A8E}"/>
                </a:ext>
              </a:extLst>
            </p:cNvPr>
            <p:cNvSpPr txBox="1"/>
            <p:nvPr/>
          </p:nvSpPr>
          <p:spPr>
            <a:xfrm>
              <a:off x="187456" y="5776425"/>
              <a:ext cx="56587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발생건수 누적분포도 </a:t>
              </a: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중위값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이후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기울기 급격히 감소하는 경향  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35E45DA-22D0-4775-852E-399C5A76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088" y="2767878"/>
              <a:ext cx="3919497" cy="26267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D27F11-661F-4E49-AC7C-9D5CC4B87E61}"/>
                </a:ext>
              </a:extLst>
            </p:cNvPr>
            <p:cNvSpPr txBox="1"/>
            <p:nvPr/>
          </p:nvSpPr>
          <p:spPr>
            <a:xfrm>
              <a:off x="-504451" y="2448194"/>
              <a:ext cx="50053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발생건수 누적분포도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3382EF-0289-4D9C-866A-DD3E9AABF984}"/>
                </a:ext>
              </a:extLst>
            </p:cNvPr>
            <p:cNvSpPr txBox="1"/>
            <p:nvPr/>
          </p:nvSpPr>
          <p:spPr>
            <a:xfrm>
              <a:off x="997048" y="5394565"/>
              <a:ext cx="256778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(km), Y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누적발생건수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5C7A370-4696-4C0B-98AF-8352CF8152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4395" y="2697873"/>
              <a:ext cx="0" cy="2420337"/>
            </a:xfrm>
            <a:prstGeom prst="line">
              <a:avLst/>
            </a:prstGeom>
            <a:ln w="28575">
              <a:solidFill>
                <a:srgbClr val="C75F4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F965A1-DD08-4A9C-A8D6-B964BC53C9A4}"/>
                </a:ext>
              </a:extLst>
            </p:cNvPr>
            <p:cNvSpPr txBox="1"/>
            <p:nvPr/>
          </p:nvSpPr>
          <p:spPr>
            <a:xfrm>
              <a:off x="1442421" y="3898994"/>
              <a:ext cx="7193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75F45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10</a:t>
              </a:r>
              <a:r>
                <a:rPr lang="ko-KR" altLang="en-US" dirty="0">
                  <a:solidFill>
                    <a:srgbClr val="C75F45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점</a:t>
              </a:r>
              <a:endParaRPr lang="ko-KR" altLang="en-US" dirty="0">
                <a:solidFill>
                  <a:srgbClr val="C75F45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6220B9-BC9A-4D13-B5EB-5EADB1ABDA5A}"/>
                </a:ext>
              </a:extLst>
            </p:cNvPr>
            <p:cNvSpPr txBox="1"/>
            <p:nvPr/>
          </p:nvSpPr>
          <p:spPr>
            <a:xfrm>
              <a:off x="2542984" y="3898994"/>
              <a:ext cx="7193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C75F45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</a:t>
              </a:r>
              <a:r>
                <a:rPr lang="ko-KR" altLang="en-US" dirty="0">
                  <a:solidFill>
                    <a:srgbClr val="C75F45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점</a:t>
              </a:r>
              <a:endParaRPr lang="ko-KR" altLang="en-US" dirty="0">
                <a:solidFill>
                  <a:srgbClr val="C75F45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523CB0-1CF6-4299-953D-5B5B114E5F78}"/>
                </a:ext>
              </a:extLst>
            </p:cNvPr>
            <p:cNvSpPr txBox="1"/>
            <p:nvPr/>
          </p:nvSpPr>
          <p:spPr>
            <a:xfrm>
              <a:off x="3631361" y="3898994"/>
              <a:ext cx="7193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C75F45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</a:t>
              </a:r>
              <a:r>
                <a:rPr lang="ko-KR" altLang="en-US" dirty="0">
                  <a:solidFill>
                    <a:srgbClr val="C75F45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점</a:t>
              </a:r>
              <a:endParaRPr lang="ko-KR" altLang="en-US" dirty="0">
                <a:solidFill>
                  <a:srgbClr val="C75F45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5475E0-B953-48AB-85E0-473527C670FB}"/>
                </a:ext>
              </a:extLst>
            </p:cNvPr>
            <p:cNvSpPr txBox="1"/>
            <p:nvPr/>
          </p:nvSpPr>
          <p:spPr>
            <a:xfrm>
              <a:off x="5061862" y="3625935"/>
              <a:ext cx="141863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에스코어 드림 5 Medium" panose="020B0503030302020204" pitchFamily="34" charset="-127"/>
                </a:rPr>
                <a:t>발생지 거리</a:t>
              </a:r>
              <a:r>
                <a:rPr lang="en-US" altLang="ko-KR" sz="1600" dirty="0">
                  <a:latin typeface="나눔스퀘어" panose="020B0600000101010101" pitchFamily="50" charset="-127"/>
                  <a:ea typeface="에스코어 드림 5 Medium" panose="020B0503030302020204" pitchFamily="34" charset="-127"/>
                </a:rPr>
                <a:t>Risk Table </a:t>
              </a: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에스코어 드림 5 Medium" panose="020B0503030302020204" pitchFamily="34" charset="-127"/>
                </a:rPr>
                <a:t>일부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7FEC468-36B4-48ED-8F38-026E0CC32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5777" y="2750680"/>
              <a:ext cx="4200525" cy="2367529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8D0295C-955B-4CB3-B3CB-B3EC6A63A315}"/>
                </a:ext>
              </a:extLst>
            </p:cNvPr>
            <p:cNvSpPr/>
            <p:nvPr/>
          </p:nvSpPr>
          <p:spPr>
            <a:xfrm>
              <a:off x="9947311" y="2759806"/>
              <a:ext cx="824598" cy="1962150"/>
            </a:xfrm>
            <a:prstGeom prst="rect">
              <a:avLst/>
            </a:prstGeom>
            <a:noFill/>
            <a:ln w="28575">
              <a:solidFill>
                <a:srgbClr val="C75F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A765177-A559-403E-9E5B-D72C1AAE4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1168" y="2697873"/>
              <a:ext cx="0" cy="2420337"/>
            </a:xfrm>
            <a:prstGeom prst="line">
              <a:avLst/>
            </a:prstGeom>
            <a:ln w="28575">
              <a:solidFill>
                <a:srgbClr val="C75F4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61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목차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E49FB9-25ED-4DAD-8742-30EE9DE504DD}"/>
              </a:ext>
            </a:extLst>
          </p:cNvPr>
          <p:cNvGrpSpPr/>
          <p:nvPr/>
        </p:nvGrpSpPr>
        <p:grpSpPr>
          <a:xfrm>
            <a:off x="1494295" y="2176537"/>
            <a:ext cx="9287116" cy="3108517"/>
            <a:chOff x="1494295" y="2429658"/>
            <a:chExt cx="9287116" cy="310851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C50186F-E1AA-4490-9E3D-FFAED6B752DB}"/>
                </a:ext>
              </a:extLst>
            </p:cNvPr>
            <p:cNvGrpSpPr/>
            <p:nvPr/>
          </p:nvGrpSpPr>
          <p:grpSpPr>
            <a:xfrm>
              <a:off x="1494295" y="3542858"/>
              <a:ext cx="2380919" cy="1750502"/>
              <a:chOff x="2121617" y="1645100"/>
              <a:chExt cx="3557200" cy="1750502"/>
            </a:xfrm>
          </p:grpSpPr>
          <p:sp>
            <p:nvSpPr>
              <p:cNvPr id="80" name="Google Shape;685;p30">
                <a:extLst>
                  <a:ext uri="{FF2B5EF4-FFF2-40B4-BE49-F238E27FC236}">
                    <a16:creationId xmlns:a16="http://schemas.microsoft.com/office/drawing/2014/main" id="{BA719766-B03A-4F8D-9EDE-D7B0F73E9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1617" y="2044267"/>
                <a:ext cx="3557200" cy="1351335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r>
                  <a:rPr lang="en-US" altLang="ko-KR" sz="1800" dirty="0"/>
                  <a:t>1) </a:t>
                </a:r>
                <a:r>
                  <a:rPr lang="ko-KR" altLang="en-US" sz="1800" dirty="0"/>
                  <a:t>문제 인식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2) </a:t>
                </a:r>
                <a:r>
                  <a:rPr lang="ko-KR" altLang="en-US" sz="1800" dirty="0"/>
                  <a:t>문제 정의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3) </a:t>
                </a:r>
                <a:r>
                  <a:rPr lang="ko-KR" altLang="en-US" sz="1800" dirty="0"/>
                  <a:t>프로세스 수립</a:t>
                </a:r>
                <a:endParaRPr lang="en-US" altLang="ko-KR" sz="1800" dirty="0"/>
              </a:p>
            </p:txBody>
          </p:sp>
          <p:sp>
            <p:nvSpPr>
              <p:cNvPr id="81" name="Google Shape;686;p30">
                <a:extLst>
                  <a:ext uri="{FF2B5EF4-FFF2-40B4-BE49-F238E27FC236}">
                    <a16:creationId xmlns:a16="http://schemas.microsoft.com/office/drawing/2014/main" id="{D030F34E-BD08-4F69-BA01-4B83FD1C21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1617" y="1645100"/>
                <a:ext cx="3557200" cy="5008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프로젝트 개요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169B719-BCFF-428C-A3CA-ADBB70978EAC}"/>
                </a:ext>
              </a:extLst>
            </p:cNvPr>
            <p:cNvGrpSpPr/>
            <p:nvPr/>
          </p:nvGrpSpPr>
          <p:grpSpPr>
            <a:xfrm>
              <a:off x="2249471" y="2429658"/>
              <a:ext cx="7693059" cy="875225"/>
              <a:chOff x="2013313" y="2429658"/>
              <a:chExt cx="7693059" cy="87522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B9D8D83-E9F8-4CAE-BE9A-E240EF798C92}"/>
                  </a:ext>
                </a:extLst>
              </p:cNvPr>
              <p:cNvGrpSpPr/>
              <p:nvPr/>
            </p:nvGrpSpPr>
            <p:grpSpPr>
              <a:xfrm>
                <a:off x="2013313" y="2450467"/>
                <a:ext cx="848400" cy="848400"/>
                <a:chOff x="960017" y="1802300"/>
                <a:chExt cx="848400" cy="848400"/>
              </a:xfrm>
            </p:grpSpPr>
            <p:sp>
              <p:nvSpPr>
                <p:cNvPr id="60" name="Google Shape;665;p30">
                  <a:extLst>
                    <a:ext uri="{FF2B5EF4-FFF2-40B4-BE49-F238E27FC236}">
                      <a16:creationId xmlns:a16="http://schemas.microsoft.com/office/drawing/2014/main" id="{84995DBF-654E-461E-9BBF-AF169763C06F}"/>
                    </a:ext>
                  </a:extLst>
                </p:cNvPr>
                <p:cNvSpPr/>
                <p:nvPr/>
              </p:nvSpPr>
              <p:spPr>
                <a:xfrm>
                  <a:off x="960017" y="1802300"/>
                  <a:ext cx="848400" cy="848400"/>
                </a:xfrm>
                <a:prstGeom prst="ellipse">
                  <a:avLst/>
                </a:prstGeom>
                <a:solidFill>
                  <a:srgbClr val="D6473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330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1" name="Google Shape;666;p30">
                  <a:extLst>
                    <a:ext uri="{FF2B5EF4-FFF2-40B4-BE49-F238E27FC236}">
                      <a16:creationId xmlns:a16="http://schemas.microsoft.com/office/drawing/2014/main" id="{CAA8052C-565F-4CDC-B7D5-80537A04F5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45184" y="1923300"/>
                  <a:ext cx="678000" cy="606400"/>
                </a:xfrm>
                <a:prstGeom prst="rect">
                  <a:avLst/>
                </a:prstGeom>
              </p:spPr>
              <p:txBody>
                <a:bodyPr spcFirstLastPara="1" vert="horz" wrap="square" lIns="0" tIns="0" rIns="0" bIns="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" sz="3300" dirty="0">
                      <a:solidFill>
                        <a:schemeClr val="lt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01</a:t>
                  </a: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F5BF0EA-95B3-466C-B8A6-26020D12ADA8}"/>
                  </a:ext>
                </a:extLst>
              </p:cNvPr>
              <p:cNvGrpSpPr/>
              <p:nvPr/>
            </p:nvGrpSpPr>
            <p:grpSpPr>
              <a:xfrm>
                <a:off x="8857972" y="2429658"/>
                <a:ext cx="848400" cy="848400"/>
                <a:chOff x="960000" y="5081617"/>
                <a:chExt cx="848400" cy="848400"/>
              </a:xfrm>
            </p:grpSpPr>
            <p:sp>
              <p:nvSpPr>
                <p:cNvPr id="63" name="Google Shape;668;p30">
                  <a:extLst>
                    <a:ext uri="{FF2B5EF4-FFF2-40B4-BE49-F238E27FC236}">
                      <a16:creationId xmlns:a16="http://schemas.microsoft.com/office/drawing/2014/main" id="{CB49C475-550E-40EE-82D5-A59B4B0F6AE4}"/>
                    </a:ext>
                  </a:extLst>
                </p:cNvPr>
                <p:cNvSpPr/>
                <p:nvPr/>
              </p:nvSpPr>
              <p:spPr>
                <a:xfrm>
                  <a:off x="960000" y="5081617"/>
                  <a:ext cx="848400" cy="848400"/>
                </a:xfrm>
                <a:prstGeom prst="ellipse">
                  <a:avLst/>
                </a:prstGeom>
                <a:solidFill>
                  <a:srgbClr val="D6473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330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9" name="Google Shape;674;p30">
                  <a:extLst>
                    <a:ext uri="{FF2B5EF4-FFF2-40B4-BE49-F238E27FC236}">
                      <a16:creationId xmlns:a16="http://schemas.microsoft.com/office/drawing/2014/main" id="{CD0DB7C9-8244-4C36-B2BF-3664FA0809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45200" y="5202584"/>
                  <a:ext cx="678000" cy="606400"/>
                </a:xfrm>
                <a:prstGeom prst="rect">
                  <a:avLst/>
                </a:prstGeom>
              </p:spPr>
              <p:txBody>
                <a:bodyPr spcFirstLastPara="1" vert="horz" wrap="square" lIns="0" tIns="0" rIns="0" bIns="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" sz="3300" dirty="0">
                      <a:solidFill>
                        <a:schemeClr val="lt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03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A42A7ED-083B-4981-B807-B077EAEBC9B9}"/>
                  </a:ext>
                </a:extLst>
              </p:cNvPr>
              <p:cNvGrpSpPr/>
              <p:nvPr/>
            </p:nvGrpSpPr>
            <p:grpSpPr>
              <a:xfrm>
                <a:off x="5435642" y="2456483"/>
                <a:ext cx="848400" cy="848400"/>
                <a:chOff x="960000" y="3441951"/>
                <a:chExt cx="848400" cy="848400"/>
              </a:xfrm>
            </p:grpSpPr>
            <p:sp>
              <p:nvSpPr>
                <p:cNvPr id="66" name="Google Shape;671;p30">
                  <a:extLst>
                    <a:ext uri="{FF2B5EF4-FFF2-40B4-BE49-F238E27FC236}">
                      <a16:creationId xmlns:a16="http://schemas.microsoft.com/office/drawing/2014/main" id="{F7EDE2FF-68B1-44E6-8019-3E1289640BF4}"/>
                    </a:ext>
                  </a:extLst>
                </p:cNvPr>
                <p:cNvSpPr/>
                <p:nvPr/>
              </p:nvSpPr>
              <p:spPr>
                <a:xfrm>
                  <a:off x="960000" y="3441951"/>
                  <a:ext cx="848400" cy="848400"/>
                </a:xfrm>
                <a:prstGeom prst="ellipse">
                  <a:avLst/>
                </a:prstGeom>
                <a:solidFill>
                  <a:srgbClr val="FF86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3300" dirty="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75" name="Google Shape;680;p30">
                  <a:extLst>
                    <a:ext uri="{FF2B5EF4-FFF2-40B4-BE49-F238E27FC236}">
                      <a16:creationId xmlns:a16="http://schemas.microsoft.com/office/drawing/2014/main" id="{CEC1A1A3-980F-46BE-88C0-9999CB9A16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45233" y="3562951"/>
                  <a:ext cx="678000" cy="606400"/>
                </a:xfrm>
                <a:prstGeom prst="rect">
                  <a:avLst/>
                </a:prstGeom>
              </p:spPr>
              <p:txBody>
                <a:bodyPr spcFirstLastPara="1" vert="horz" wrap="square" lIns="0" tIns="0" rIns="0" bIns="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" sz="3300" dirty="0">
                      <a:solidFill>
                        <a:schemeClr val="lt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02</a:t>
                  </a:r>
                </a:p>
              </p:txBody>
            </p: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103241-BB57-4025-BBCB-099EF856E348}"/>
                </a:ext>
              </a:extLst>
            </p:cNvPr>
            <p:cNvGrpSpPr/>
            <p:nvPr/>
          </p:nvGrpSpPr>
          <p:grpSpPr>
            <a:xfrm>
              <a:off x="4982230" y="3542858"/>
              <a:ext cx="2111030" cy="1995317"/>
              <a:chOff x="1759630" y="1645100"/>
              <a:chExt cx="4037162" cy="1995317"/>
            </a:xfrm>
          </p:grpSpPr>
          <p:sp>
            <p:nvSpPr>
              <p:cNvPr id="33" name="Google Shape;685;p30">
                <a:extLst>
                  <a:ext uri="{FF2B5EF4-FFF2-40B4-BE49-F238E27FC236}">
                    <a16:creationId xmlns:a16="http://schemas.microsoft.com/office/drawing/2014/main" id="{F95F4A0B-6DE5-4C97-9DFA-2B8FFFC7D8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9630" y="2289082"/>
                <a:ext cx="4037162" cy="1351335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r>
                  <a:rPr lang="en-US" altLang="ko-KR" sz="1800" dirty="0"/>
                  <a:t>1) </a:t>
                </a:r>
                <a:r>
                  <a:rPr lang="ko-KR" altLang="en-US" sz="1800" dirty="0"/>
                  <a:t>데이터 수집</a:t>
                </a:r>
                <a:r>
                  <a:rPr lang="en-US" altLang="ko-KR" sz="1800" dirty="0"/>
                  <a:t> &amp; </a:t>
                </a:r>
                <a:r>
                  <a:rPr lang="ko-KR" altLang="en-US" sz="1800" dirty="0"/>
                  <a:t>저장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2) </a:t>
                </a:r>
                <a:r>
                  <a:rPr lang="ko-KR" altLang="en-US" sz="1800" dirty="0"/>
                  <a:t>데이터 </a:t>
                </a:r>
                <a:r>
                  <a:rPr lang="ko-KR" altLang="en-US" sz="1800" dirty="0" err="1"/>
                  <a:t>전처리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3) </a:t>
                </a:r>
                <a:r>
                  <a:rPr lang="ko-KR" altLang="en-US" sz="1800" dirty="0"/>
                  <a:t>데이터 분석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4) Train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data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set</a:t>
                </a:r>
              </a:p>
            </p:txBody>
          </p:sp>
          <p:sp>
            <p:nvSpPr>
              <p:cNvPr id="34" name="Google Shape;686;p30">
                <a:extLst>
                  <a:ext uri="{FF2B5EF4-FFF2-40B4-BE49-F238E27FC236}">
                    <a16:creationId xmlns:a16="http://schemas.microsoft.com/office/drawing/2014/main" id="{0007DFC8-D23F-4ECE-B444-2BAE80980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1617" y="1645100"/>
                <a:ext cx="3557200" cy="5008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과정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4253E85-E5A4-4B84-B839-B4CDD7EF1545}"/>
                </a:ext>
              </a:extLst>
            </p:cNvPr>
            <p:cNvGrpSpPr/>
            <p:nvPr/>
          </p:nvGrpSpPr>
          <p:grpSpPr>
            <a:xfrm>
              <a:off x="8200276" y="3542858"/>
              <a:ext cx="2581135" cy="1171854"/>
              <a:chOff x="1930987" y="1645100"/>
              <a:chExt cx="3856332" cy="1171854"/>
            </a:xfrm>
          </p:grpSpPr>
          <p:sp>
            <p:nvSpPr>
              <p:cNvPr id="38" name="Google Shape;685;p30">
                <a:extLst>
                  <a:ext uri="{FF2B5EF4-FFF2-40B4-BE49-F238E27FC236}">
                    <a16:creationId xmlns:a16="http://schemas.microsoft.com/office/drawing/2014/main" id="{37026082-AB97-4406-8F7B-8522973F55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0987" y="2229509"/>
                <a:ext cx="3856332" cy="587445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endParaRPr lang="en-US" altLang="ko-KR" sz="1800" dirty="0"/>
              </a:p>
              <a:p>
                <a:pPr algn="ctr"/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1) </a:t>
                </a:r>
                <a:r>
                  <a:rPr lang="ko-KR" altLang="en-US" sz="1800" dirty="0"/>
                  <a:t>모델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2) </a:t>
                </a:r>
                <a:r>
                  <a:rPr lang="ko-KR" altLang="en-US" sz="1800" dirty="0"/>
                  <a:t>시각화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3) </a:t>
                </a:r>
                <a:r>
                  <a:rPr lang="ko-KR" altLang="en-US" sz="1800" dirty="0"/>
                  <a:t>활용 방안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4) </a:t>
                </a:r>
                <a:r>
                  <a:rPr lang="ko-KR" altLang="en-US" sz="1800" dirty="0"/>
                  <a:t>평가 </a:t>
                </a:r>
                <a:r>
                  <a:rPr lang="en-US" altLang="ko-KR" sz="1800" dirty="0"/>
                  <a:t>&amp; </a:t>
                </a:r>
                <a:r>
                  <a:rPr lang="ko-KR" altLang="en-US" sz="1800" dirty="0"/>
                  <a:t>피드백</a:t>
                </a:r>
                <a:endParaRPr lang="en-US" altLang="ko-KR" sz="1800" dirty="0"/>
              </a:p>
            </p:txBody>
          </p:sp>
          <p:sp>
            <p:nvSpPr>
              <p:cNvPr id="39" name="Google Shape;686;p30">
                <a:extLst>
                  <a:ext uri="{FF2B5EF4-FFF2-40B4-BE49-F238E27FC236}">
                    <a16:creationId xmlns:a16="http://schemas.microsoft.com/office/drawing/2014/main" id="{501BD304-7252-416D-8498-6B798110D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1617" y="1645100"/>
                <a:ext cx="3557200" cy="5008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결과 및 평가</a:t>
                </a: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91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농가 밀집도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923153" y="2089630"/>
            <a:ext cx="2437333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선형회귀 </a:t>
            </a:r>
            <a:r>
              <a:rPr lang="en-US" altLang="ko-KR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상관관계 분석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D255AA-BCF6-4AD8-936A-CFF119EE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26" y="2607131"/>
            <a:ext cx="4701673" cy="30737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01B0FD-AA1A-4B51-8CDA-5DA9150ED102}"/>
              </a:ext>
            </a:extLst>
          </p:cNvPr>
          <p:cNvSpPr txBox="1"/>
          <p:nvPr/>
        </p:nvSpPr>
        <p:spPr>
          <a:xfrm>
            <a:off x="1851975" y="2089239"/>
            <a:ext cx="7682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농가 밀집도와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HPAI</a:t>
            </a:r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 발생건수에 따른 관계성 분석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E7271F0-82D6-4393-9FEB-18BD33DF5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40"/>
          <a:stretch/>
        </p:blipFill>
        <p:spPr>
          <a:xfrm>
            <a:off x="5992090" y="2607131"/>
            <a:ext cx="5252333" cy="2574986"/>
          </a:xfrm>
          <a:prstGeom prst="rect">
            <a:avLst/>
          </a:prstGeom>
        </p:spPr>
      </p:pic>
      <p:sp>
        <p:nvSpPr>
          <p:cNvPr id="29" name="Google Shape;633;p15">
            <a:extLst>
              <a:ext uri="{FF2B5EF4-FFF2-40B4-BE49-F238E27FC236}">
                <a16:creationId xmlns:a16="http://schemas.microsoft.com/office/drawing/2014/main" id="{C7A703B9-A613-4A1A-8822-75C124697527}"/>
              </a:ext>
            </a:extLst>
          </p:cNvPr>
          <p:cNvSpPr txBox="1"/>
          <p:nvPr/>
        </p:nvSpPr>
        <p:spPr>
          <a:xfrm>
            <a:off x="5936850" y="5293807"/>
            <a:ext cx="5307573" cy="861734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밀집도와 발생 건수 선형회귀 결과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독립적인 변수로 채택 불가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구간별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피어슨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스피어만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상관계수 검정 결과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양의 상관관계 확인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26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4" y="970460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724939" y="1517216"/>
            <a:ext cx="2719301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농가 밀집도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5E3F3A4-60D3-4DEA-B4DE-FE320FB8C34E}"/>
              </a:ext>
            </a:extLst>
          </p:cNvPr>
          <p:cNvSpPr txBox="1"/>
          <p:nvPr/>
        </p:nvSpPr>
        <p:spPr>
          <a:xfrm>
            <a:off x="923154" y="2089630"/>
            <a:ext cx="1220606" cy="31657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분석 결과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C200CA-E57F-44B8-9101-635949B01043}"/>
              </a:ext>
            </a:extLst>
          </p:cNvPr>
          <p:cNvSpPr txBox="1"/>
          <p:nvPr/>
        </p:nvSpPr>
        <p:spPr>
          <a:xfrm>
            <a:off x="1292202" y="3495687"/>
            <a:ext cx="1418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농가밀집도</a:t>
            </a:r>
            <a:r>
              <a:rPr lang="en-US" altLang="ko-KR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Risk Table </a:t>
            </a: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일부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BF4E42-0BA1-423B-9F7D-79D53C87DF6C}"/>
              </a:ext>
            </a:extLst>
          </p:cNvPr>
          <p:cNvSpPr txBox="1"/>
          <p:nvPr/>
        </p:nvSpPr>
        <p:spPr>
          <a:xfrm>
            <a:off x="2262205" y="2081702"/>
            <a:ext cx="6411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상관계수 </a:t>
            </a:r>
            <a:r>
              <a:rPr lang="ko-KR" altLang="en-US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검정 결과 </a:t>
            </a:r>
            <a:r>
              <a:rPr lang="ko-KR" altLang="en-US" sz="1800" dirty="0">
                <a:latin typeface="나눔스퀘어" panose="020B0600000101010101" pitchFamily="50" charset="-127"/>
                <a:ea typeface="에스코어 드림 5 Medium" panose="020B0503030302020204" pitchFamily="34" charset="-127"/>
              </a:rPr>
              <a:t>양의 상관관계 확인으로 가중치 테이블 선정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C4201DB-5507-47CB-B2D3-2D207C5159D7}"/>
              </a:ext>
            </a:extLst>
          </p:cNvPr>
          <p:cNvGrpSpPr/>
          <p:nvPr/>
        </p:nvGrpSpPr>
        <p:grpSpPr>
          <a:xfrm>
            <a:off x="3583227" y="2550047"/>
            <a:ext cx="7774036" cy="3533439"/>
            <a:chOff x="0" y="200067"/>
            <a:chExt cx="5394430" cy="36737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996B96-BEF2-45FA-ADFE-91FABBB69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205" b="43109"/>
            <a:stretch/>
          </p:blipFill>
          <p:spPr>
            <a:xfrm>
              <a:off x="0" y="201706"/>
              <a:ext cx="4364182" cy="367206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E24411C-B540-41E1-B69B-F9CF487E5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158" b="43084"/>
            <a:stretch/>
          </p:blipFill>
          <p:spPr>
            <a:xfrm>
              <a:off x="4316400" y="200067"/>
              <a:ext cx="1078030" cy="3673704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873303-33F7-4862-B100-CC99A848D3A6}"/>
              </a:ext>
            </a:extLst>
          </p:cNvPr>
          <p:cNvSpPr/>
          <p:nvPr/>
        </p:nvSpPr>
        <p:spPr>
          <a:xfrm>
            <a:off x="9969092" y="2514612"/>
            <a:ext cx="1553574" cy="3568874"/>
          </a:xfrm>
          <a:prstGeom prst="rect">
            <a:avLst/>
          </a:prstGeom>
          <a:noFill/>
          <a:ln w="28575">
            <a:solidFill>
              <a:srgbClr val="C75F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8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81;p46">
            <a:extLst>
              <a:ext uri="{FF2B5EF4-FFF2-40B4-BE49-F238E27FC236}">
                <a16:creationId xmlns:a16="http://schemas.microsoft.com/office/drawing/2014/main" id="{AFFFDEDE-3AF8-459C-927F-3111F9C3A9B7}"/>
              </a:ext>
            </a:extLst>
          </p:cNvPr>
          <p:cNvSpPr/>
          <p:nvPr/>
        </p:nvSpPr>
        <p:spPr>
          <a:xfrm>
            <a:off x="703480" y="2347192"/>
            <a:ext cx="2245061" cy="2858336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4) Train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  <p:sp>
        <p:nvSpPr>
          <p:cNvPr id="16" name="Google Shape;1583;p46">
            <a:extLst>
              <a:ext uri="{FF2B5EF4-FFF2-40B4-BE49-F238E27FC236}">
                <a16:creationId xmlns:a16="http://schemas.microsoft.com/office/drawing/2014/main" id="{5A038C2D-BA0D-4E42-90B3-353A7FCF2E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14742" y="2477524"/>
            <a:ext cx="4687920" cy="298709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강수량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철새도래지 거리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최초 발생지 거리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농가 밀집도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ECD628E1-0D9E-4816-AE06-352873F5B7AC}"/>
              </a:ext>
            </a:extLst>
          </p:cNvPr>
          <p:cNvSpPr txBox="1"/>
          <p:nvPr/>
        </p:nvSpPr>
        <p:spPr>
          <a:xfrm>
            <a:off x="709894" y="2333503"/>
            <a:ext cx="2238647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위험도 테이블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23" name="Google Shape;786;p23">
            <a:extLst>
              <a:ext uri="{FF2B5EF4-FFF2-40B4-BE49-F238E27FC236}">
                <a16:creationId xmlns:a16="http://schemas.microsoft.com/office/drawing/2014/main" id="{B0564280-46C1-4D2A-8B25-877B8C4C887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355590" y="3312446"/>
            <a:ext cx="767209" cy="748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FB547A8-3418-4AAB-85F2-41B990C8A7F5}"/>
              </a:ext>
            </a:extLst>
          </p:cNvPr>
          <p:cNvGrpSpPr/>
          <p:nvPr/>
        </p:nvGrpSpPr>
        <p:grpSpPr>
          <a:xfrm>
            <a:off x="3059030" y="1248540"/>
            <a:ext cx="10852399" cy="5326261"/>
            <a:chOff x="3349494" y="1505719"/>
            <a:chExt cx="10852399" cy="5326261"/>
          </a:xfrm>
        </p:grpSpPr>
        <p:sp>
          <p:nvSpPr>
            <p:cNvPr id="29" name="Google Shape;1581;p46">
              <a:extLst>
                <a:ext uri="{FF2B5EF4-FFF2-40B4-BE49-F238E27FC236}">
                  <a16:creationId xmlns:a16="http://schemas.microsoft.com/office/drawing/2014/main" id="{19701660-2F51-411F-A922-247B2814FC04}"/>
                </a:ext>
              </a:extLst>
            </p:cNvPr>
            <p:cNvSpPr/>
            <p:nvPr/>
          </p:nvSpPr>
          <p:spPr>
            <a:xfrm>
              <a:off x="4583722" y="1666240"/>
              <a:ext cx="7428877" cy="516574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01AB5D-DB37-491C-831C-85B9458DC9BF}"/>
                </a:ext>
              </a:extLst>
            </p:cNvPr>
            <p:cNvSpPr txBox="1"/>
            <p:nvPr/>
          </p:nvSpPr>
          <p:spPr>
            <a:xfrm>
              <a:off x="4471697" y="2708678"/>
              <a:ext cx="32486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위험수준 </a:t>
              </a:r>
              <a:r>
                <a:rPr lang="en-US" altLang="ko-KR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최종 </a:t>
              </a:r>
              <a:r>
                <a:rPr lang="en-US" altLang="ko-KR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Risk)</a:t>
              </a:r>
            </a:p>
          </p:txBody>
        </p:sp>
        <p:sp>
          <p:nvSpPr>
            <p:cNvPr id="24" name="Google Shape;633;p15">
              <a:extLst>
                <a:ext uri="{FF2B5EF4-FFF2-40B4-BE49-F238E27FC236}">
                  <a16:creationId xmlns:a16="http://schemas.microsoft.com/office/drawing/2014/main" id="{8F0ED08C-03D3-456E-9678-4E626E63B8A1}"/>
                </a:ext>
              </a:extLst>
            </p:cNvPr>
            <p:cNvSpPr txBox="1"/>
            <p:nvPr/>
          </p:nvSpPr>
          <p:spPr>
            <a:xfrm>
              <a:off x="4626874" y="1505719"/>
              <a:ext cx="2238647" cy="369291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Train data 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구축</a:t>
              </a:r>
              <a:endPara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5" name="Google Shape;633;p15">
              <a:extLst>
                <a:ext uri="{FF2B5EF4-FFF2-40B4-BE49-F238E27FC236}">
                  <a16:creationId xmlns:a16="http://schemas.microsoft.com/office/drawing/2014/main" id="{D0646D66-B83B-465C-A498-2F491490D393}"/>
                </a:ext>
              </a:extLst>
            </p:cNvPr>
            <p:cNvSpPr txBox="1"/>
            <p:nvPr/>
          </p:nvSpPr>
          <p:spPr>
            <a:xfrm>
              <a:off x="4982840" y="3588661"/>
              <a:ext cx="1687130" cy="307736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독립변수</a:t>
              </a:r>
              <a:endParaRPr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6" name="Google Shape;633;p15">
              <a:extLst>
                <a:ext uri="{FF2B5EF4-FFF2-40B4-BE49-F238E27FC236}">
                  <a16:creationId xmlns:a16="http://schemas.microsoft.com/office/drawing/2014/main" id="{C318623A-F9D3-4C8A-9F0C-F7390C6CA48F}"/>
                </a:ext>
              </a:extLst>
            </p:cNvPr>
            <p:cNvSpPr txBox="1"/>
            <p:nvPr/>
          </p:nvSpPr>
          <p:spPr>
            <a:xfrm>
              <a:off x="4982840" y="2275952"/>
              <a:ext cx="1687130" cy="307736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종속변수</a:t>
              </a:r>
              <a:endParaRPr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C879B-7C2F-4C0A-889E-209FB97EAEB1}"/>
                </a:ext>
              </a:extLst>
            </p:cNvPr>
            <p:cNvSpPr txBox="1"/>
            <p:nvPr/>
          </p:nvSpPr>
          <p:spPr>
            <a:xfrm>
              <a:off x="4676705" y="4095130"/>
              <a:ext cx="58328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철새 수</a:t>
              </a:r>
              <a:r>
                <a:rPr lang="en-US" altLang="ko-KR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, </a:t>
              </a:r>
              <a:r>
                <a:rPr lang="ko-KR" altLang="en-US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최초 발생지 거리</a:t>
              </a:r>
              <a:r>
                <a:rPr lang="en-US" altLang="ko-KR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, </a:t>
              </a:r>
              <a:r>
                <a:rPr lang="ko-KR" altLang="en-US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평균온도</a:t>
              </a:r>
              <a:r>
                <a:rPr lang="en-US" altLang="ko-KR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, </a:t>
              </a:r>
              <a:r>
                <a:rPr lang="ko-KR" altLang="en-US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일 강수량</a:t>
              </a:r>
              <a:endParaRPr lang="en-US" altLang="ko-KR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34841D-4CD3-4BBD-8B93-92D6CCEFC961}"/>
                </a:ext>
              </a:extLst>
            </p:cNvPr>
            <p:cNvSpPr txBox="1"/>
            <p:nvPr/>
          </p:nvSpPr>
          <p:spPr>
            <a:xfrm>
              <a:off x="5467800" y="3543712"/>
              <a:ext cx="647135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3">
                <a:spcBef>
                  <a:spcPts val="500"/>
                </a:spcBef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지역간 영향 미치는 변수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변화가 발생하는 변수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17A3D1-3E7D-4354-B574-42CA31A9E6D8}"/>
                </a:ext>
              </a:extLst>
            </p:cNvPr>
            <p:cNvSpPr txBox="1"/>
            <p:nvPr/>
          </p:nvSpPr>
          <p:spPr>
            <a:xfrm>
              <a:off x="5384591" y="2227893"/>
              <a:ext cx="48344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3">
                <a:spcBef>
                  <a:spcPts val="500"/>
                </a:spcBef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구하고자 하는 결과값</a:t>
              </a:r>
            </a:p>
          </p:txBody>
        </p:sp>
        <p:sp>
          <p:nvSpPr>
            <p:cNvPr id="31" name="Google Shape;633;p15">
              <a:extLst>
                <a:ext uri="{FF2B5EF4-FFF2-40B4-BE49-F238E27FC236}">
                  <a16:creationId xmlns:a16="http://schemas.microsoft.com/office/drawing/2014/main" id="{0E95D1CA-B6CD-4511-B8A2-092A30EE4F9E}"/>
                </a:ext>
              </a:extLst>
            </p:cNvPr>
            <p:cNvSpPr txBox="1"/>
            <p:nvPr/>
          </p:nvSpPr>
          <p:spPr>
            <a:xfrm>
              <a:off x="4982840" y="4908184"/>
              <a:ext cx="1687130" cy="307736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가중치 변수</a:t>
              </a:r>
              <a:endParaRPr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D1074C-62B0-4B2D-B736-B6FE6E5D1AE1}"/>
                </a:ext>
              </a:extLst>
            </p:cNvPr>
            <p:cNvSpPr txBox="1"/>
            <p:nvPr/>
          </p:nvSpPr>
          <p:spPr>
            <a:xfrm>
              <a:off x="5454856" y="4860264"/>
              <a:ext cx="60058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3">
                <a:spcBef>
                  <a:spcPts val="500"/>
                </a:spcBef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불변하는 변수</a:t>
              </a:r>
              <a:r>
                <a: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지역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고유 특성 변수</a:t>
              </a:r>
              <a:r>
                <a: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C763C6-CEA3-4475-A657-5846DA1DC49E}"/>
                </a:ext>
              </a:extLst>
            </p:cNvPr>
            <p:cNvSpPr txBox="1"/>
            <p:nvPr/>
          </p:nvSpPr>
          <p:spPr>
            <a:xfrm>
              <a:off x="3349494" y="5606728"/>
              <a:ext cx="58328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철새도래지 거리</a:t>
              </a:r>
              <a:r>
                <a:rPr lang="en-US" altLang="ko-KR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, </a:t>
              </a:r>
              <a:r>
                <a:rPr lang="ko-KR" altLang="en-US" sz="2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농가 밀집도</a:t>
              </a:r>
              <a:endParaRPr lang="en-US" altLang="ko-KR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888E5F-8209-40C1-A8E4-886B338BA15F}"/>
                </a:ext>
              </a:extLst>
            </p:cNvPr>
            <p:cNvSpPr txBox="1"/>
            <p:nvPr/>
          </p:nvSpPr>
          <p:spPr>
            <a:xfrm>
              <a:off x="6074949" y="5582187"/>
              <a:ext cx="58328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시군구별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발생 빈도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4AB2D1A-AEE2-447F-847D-6842CD5187E9}"/>
                </a:ext>
              </a:extLst>
            </p:cNvPr>
            <p:cNvSpPr txBox="1"/>
            <p:nvPr/>
          </p:nvSpPr>
          <p:spPr>
            <a:xfrm>
              <a:off x="6407142" y="6070591"/>
              <a:ext cx="779475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3">
                <a:spcBef>
                  <a:spcPts val="500"/>
                </a:spcBef>
              </a:pP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연평균 발생건수에 따른 빈도 순위에 따른 가중치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10FEE2-1027-4738-94A3-9757421A365F}"/>
              </a:ext>
            </a:extLst>
          </p:cNvPr>
          <p:cNvSpPr txBox="1"/>
          <p:nvPr/>
        </p:nvSpPr>
        <p:spPr>
          <a:xfrm>
            <a:off x="3233539" y="2861245"/>
            <a:ext cx="7794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500"/>
              </a:spcBef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할 확률이나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발생건수가 아닌 위험도 수준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75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81;p46">
            <a:extLst>
              <a:ext uri="{FF2B5EF4-FFF2-40B4-BE49-F238E27FC236}">
                <a16:creationId xmlns:a16="http://schemas.microsoft.com/office/drawing/2014/main" id="{AFFFDEDE-3AF8-459C-927F-3111F9C3A9B7}"/>
              </a:ext>
            </a:extLst>
          </p:cNvPr>
          <p:cNvSpPr/>
          <p:nvPr/>
        </p:nvSpPr>
        <p:spPr>
          <a:xfrm>
            <a:off x="4707082" y="566866"/>
            <a:ext cx="7153117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4) Train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450FB-8D74-45CA-9046-24290F96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937" y="1023700"/>
            <a:ext cx="6367877" cy="51924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83CA9-66FF-45C6-9872-C5B54BC6056C}"/>
              </a:ext>
            </a:extLst>
          </p:cNvPr>
          <p:cNvSpPr/>
          <p:nvPr/>
        </p:nvSpPr>
        <p:spPr>
          <a:xfrm>
            <a:off x="10566637" y="1020429"/>
            <a:ext cx="808643" cy="5192426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583;p46">
            <a:extLst>
              <a:ext uri="{FF2B5EF4-FFF2-40B4-BE49-F238E27FC236}">
                <a16:creationId xmlns:a16="http://schemas.microsoft.com/office/drawing/2014/main" id="{9535872D-4FAC-42D3-B7B7-3E844D516239}"/>
              </a:ext>
            </a:extLst>
          </p:cNvPr>
          <p:cNvSpPr txBox="1">
            <a:spLocks/>
          </p:cNvSpPr>
          <p:nvPr/>
        </p:nvSpPr>
        <p:spPr>
          <a:xfrm>
            <a:off x="6298481" y="5993715"/>
            <a:ext cx="6930864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Data, 100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이상의 위험도 분류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Google Shape;633;p15">
            <a:extLst>
              <a:ext uri="{FF2B5EF4-FFF2-40B4-BE49-F238E27FC236}">
                <a16:creationId xmlns:a16="http://schemas.microsoft.com/office/drawing/2014/main" id="{F70ACE53-3FEE-490D-A5CF-3A5BB0D504CC}"/>
              </a:ext>
            </a:extLst>
          </p:cNvPr>
          <p:cNvSpPr txBox="1"/>
          <p:nvPr/>
        </p:nvSpPr>
        <p:spPr>
          <a:xfrm>
            <a:off x="4975937" y="711057"/>
            <a:ext cx="2089883" cy="30937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</a:t>
            </a:r>
            <a:r>
              <a: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 Data </a:t>
            </a: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 일부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Google Shape;1583;p46">
            <a:extLst>
              <a:ext uri="{FF2B5EF4-FFF2-40B4-BE49-F238E27FC236}">
                <a16:creationId xmlns:a16="http://schemas.microsoft.com/office/drawing/2014/main" id="{EB008EE4-6137-4398-9DBD-4C0C38F7839C}"/>
              </a:ext>
            </a:extLst>
          </p:cNvPr>
          <p:cNvSpPr txBox="1">
            <a:spLocks/>
          </p:cNvSpPr>
          <p:nvPr/>
        </p:nvSpPr>
        <p:spPr>
          <a:xfrm>
            <a:off x="-1141750" y="5569319"/>
            <a:ext cx="6930864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Risk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 *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(1+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 변수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Risk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435D6E-C1D6-4EE1-9110-4D8C535B8AD0}"/>
              </a:ext>
            </a:extLst>
          </p:cNvPr>
          <p:cNvGrpSpPr/>
          <p:nvPr/>
        </p:nvGrpSpPr>
        <p:grpSpPr>
          <a:xfrm>
            <a:off x="889081" y="1655735"/>
            <a:ext cx="2892055" cy="4053336"/>
            <a:chOff x="272197" y="1758709"/>
            <a:chExt cx="2892055" cy="40533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35323B-CF1D-4C75-A39F-A9348E560B2F}"/>
                </a:ext>
              </a:extLst>
            </p:cNvPr>
            <p:cNvGrpSpPr/>
            <p:nvPr/>
          </p:nvGrpSpPr>
          <p:grpSpPr>
            <a:xfrm>
              <a:off x="272197" y="1758709"/>
              <a:ext cx="2892055" cy="2862322"/>
              <a:chOff x="191386" y="1959430"/>
              <a:chExt cx="2892055" cy="323576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B82E66-CA3C-48DE-8B69-80492E44B37C}"/>
                  </a:ext>
                </a:extLst>
              </p:cNvPr>
              <p:cNvSpPr txBox="1"/>
              <p:nvPr/>
            </p:nvSpPr>
            <p:spPr>
              <a:xfrm>
                <a:off x="191386" y="1959430"/>
                <a:ext cx="2892055" cy="3235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거리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: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철새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기후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 algn="ctr">
                  <a:buAutoNum type="arabicPlain" startAt="5"/>
                </a:pP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  3   :  2</a:t>
                </a: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밀집도 철새도래지 발생빈도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  :  1  :  2</a:t>
                </a: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Google Shape;633;p15">
                <a:extLst>
                  <a:ext uri="{FF2B5EF4-FFF2-40B4-BE49-F238E27FC236}">
                    <a16:creationId xmlns:a16="http://schemas.microsoft.com/office/drawing/2014/main" id="{02EA1A9D-CD1A-43DA-A2B7-5D7F27CA7AD8}"/>
                  </a:ext>
                </a:extLst>
              </p:cNvPr>
              <p:cNvSpPr txBox="1"/>
              <p:nvPr/>
            </p:nvSpPr>
            <p:spPr>
              <a:xfrm>
                <a:off x="775491" y="2070885"/>
                <a:ext cx="1723844" cy="417472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독립변수</a:t>
                </a:r>
                <a:endParaRPr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  <p:sp>
            <p:nvSpPr>
              <p:cNvPr id="19" name="Google Shape;633;p15">
                <a:extLst>
                  <a:ext uri="{FF2B5EF4-FFF2-40B4-BE49-F238E27FC236}">
                    <a16:creationId xmlns:a16="http://schemas.microsoft.com/office/drawing/2014/main" id="{43FB09B8-82EF-4F09-8561-E85BD30FB8AB}"/>
                  </a:ext>
                </a:extLst>
              </p:cNvPr>
              <p:cNvSpPr txBox="1"/>
              <p:nvPr/>
            </p:nvSpPr>
            <p:spPr>
              <a:xfrm>
                <a:off x="775491" y="3626105"/>
                <a:ext cx="1723843" cy="417472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가중치 변수</a:t>
                </a:r>
                <a:endParaRPr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</p:grpSp>
        <p:sp>
          <p:nvSpPr>
            <p:cNvPr id="37" name="Google Shape;633;p15">
              <a:extLst>
                <a:ext uri="{FF2B5EF4-FFF2-40B4-BE49-F238E27FC236}">
                  <a16:creationId xmlns:a16="http://schemas.microsoft.com/office/drawing/2014/main" id="{AF5E586D-4A2D-440F-8578-71B3705B8569}"/>
                </a:ext>
              </a:extLst>
            </p:cNvPr>
            <p:cNvSpPr txBox="1"/>
            <p:nvPr/>
          </p:nvSpPr>
          <p:spPr>
            <a:xfrm>
              <a:off x="856301" y="5442754"/>
              <a:ext cx="1723843" cy="369291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위험도 측정</a:t>
              </a:r>
              <a:endPara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pic>
          <p:nvPicPr>
            <p:cNvPr id="38" name="Google Shape;786;p23">
              <a:extLst>
                <a:ext uri="{FF2B5EF4-FFF2-40B4-BE49-F238E27FC236}">
                  <a16:creationId xmlns:a16="http://schemas.microsoft.com/office/drawing/2014/main" id="{775F837E-8728-4951-995F-DDF3D4784D9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 rot="5400000">
              <a:off x="1334617" y="4473419"/>
              <a:ext cx="767209" cy="7483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16EC975-3E60-4A92-A137-D2D665415504}"/>
              </a:ext>
            </a:extLst>
          </p:cNvPr>
          <p:cNvSpPr txBox="1"/>
          <p:nvPr/>
        </p:nvSpPr>
        <p:spPr>
          <a:xfrm>
            <a:off x="267791" y="4161076"/>
            <a:ext cx="7794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500"/>
              </a:spcBef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 연구자료 참고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29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75393D-5C31-4191-85A4-A039CDC55AF1}"/>
              </a:ext>
            </a:extLst>
          </p:cNvPr>
          <p:cNvGrpSpPr/>
          <p:nvPr/>
        </p:nvGrpSpPr>
        <p:grpSpPr>
          <a:xfrm>
            <a:off x="6490510" y="1157179"/>
            <a:ext cx="4918000" cy="3490670"/>
            <a:chOff x="6680787" y="897224"/>
            <a:chExt cx="4918000" cy="3490670"/>
          </a:xfrm>
        </p:grpSpPr>
        <p:sp>
          <p:nvSpPr>
            <p:cNvPr id="16" name="Google Shape;771;p32">
              <a:extLst>
                <a:ext uri="{FF2B5EF4-FFF2-40B4-BE49-F238E27FC236}">
                  <a16:creationId xmlns:a16="http://schemas.microsoft.com/office/drawing/2014/main" id="{C8AA3CFD-96D6-4A5E-94E9-8D8223A42D8F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결과 및 평가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F3A92D7-2F26-41AC-8494-06416519FB35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9" name="Google Shape;773;p32">
                <a:extLst>
                  <a:ext uri="{FF2B5EF4-FFF2-40B4-BE49-F238E27FC236}">
                    <a16:creationId xmlns:a16="http://schemas.microsoft.com/office/drawing/2014/main" id="{35250980-C28D-457D-93D3-8D157E7F84FF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20" name="Google Shape;774;p32">
                <a:extLst>
                  <a:ext uri="{FF2B5EF4-FFF2-40B4-BE49-F238E27FC236}">
                    <a16:creationId xmlns:a16="http://schemas.microsoft.com/office/drawing/2014/main" id="{97EC8FE9-D053-4602-B5E9-3DA0EC49BB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03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DACC1A-BEC2-450E-8B6C-2B603375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090C6F-0AE7-4F5E-B342-325E3BCD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  <p:sp>
        <p:nvSpPr>
          <p:cNvPr id="17" name="Google Shape;772;p32">
            <a:extLst>
              <a:ext uri="{FF2B5EF4-FFF2-40B4-BE49-F238E27FC236}">
                <a16:creationId xmlns:a16="http://schemas.microsoft.com/office/drawing/2014/main" id="{D7FB2D7C-3DE8-49A7-9832-09C0057A2472}"/>
              </a:ext>
            </a:extLst>
          </p:cNvPr>
          <p:cNvSpPr txBox="1">
            <a:spLocks/>
          </p:cNvSpPr>
          <p:nvPr/>
        </p:nvSpPr>
        <p:spPr>
          <a:xfrm>
            <a:off x="7394110" y="4097624"/>
            <a:ext cx="4014400" cy="102069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방안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120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82;p46">
            <a:extLst>
              <a:ext uri="{FF2B5EF4-FFF2-40B4-BE49-F238E27FC236}">
                <a16:creationId xmlns:a16="http://schemas.microsoft.com/office/drawing/2014/main" id="{613BC0C1-F6A2-486D-9861-9B8F49B29A77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632496" y="1569792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Light GBM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633;p15">
            <a:extLst>
              <a:ext uri="{FF2B5EF4-FFF2-40B4-BE49-F238E27FC236}">
                <a16:creationId xmlns:a16="http://schemas.microsoft.com/office/drawing/2014/main" id="{B3FE704F-EBDC-4037-9E82-7CCAD68902BB}"/>
              </a:ext>
            </a:extLst>
          </p:cNvPr>
          <p:cNvSpPr txBox="1"/>
          <p:nvPr/>
        </p:nvSpPr>
        <p:spPr>
          <a:xfrm>
            <a:off x="1552445" y="6026057"/>
            <a:ext cx="9233541" cy="584735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100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 이상의 위험도를 분류하는 것에 있어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머신러닝을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통한 모델의 정확도 향상 어려움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RandomForest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이용 시 수많은 트리가 형성되어 메모리 초과 현상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정확도는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93%)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0" name="Google Shape;1583;p46">
            <a:extLst>
              <a:ext uri="{FF2B5EF4-FFF2-40B4-BE49-F238E27FC236}">
                <a16:creationId xmlns:a16="http://schemas.microsoft.com/office/drawing/2014/main" id="{DBDF1389-9001-433F-B6A4-A66513134D0D}"/>
              </a:ext>
            </a:extLst>
          </p:cNvPr>
          <p:cNvSpPr txBox="1">
            <a:spLocks/>
          </p:cNvSpPr>
          <p:nvPr/>
        </p:nvSpPr>
        <p:spPr>
          <a:xfrm>
            <a:off x="2487226" y="4949307"/>
            <a:ext cx="6930864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DB83E4-CBA1-45A7-BC77-0C402464A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"/>
          <a:stretch/>
        </p:blipFill>
        <p:spPr>
          <a:xfrm>
            <a:off x="1809287" y="2526213"/>
            <a:ext cx="8934051" cy="35039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F1DA4A-CC34-4374-93F3-6C2BC68F428A}"/>
              </a:ext>
            </a:extLst>
          </p:cNvPr>
          <p:cNvSpPr/>
          <p:nvPr/>
        </p:nvSpPr>
        <p:spPr>
          <a:xfrm>
            <a:off x="1662073" y="5688597"/>
            <a:ext cx="4614239" cy="317084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B447D0-D372-436D-A4E8-93B299C4D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708" b="60857"/>
          <a:stretch/>
        </p:blipFill>
        <p:spPr>
          <a:xfrm>
            <a:off x="1795072" y="2105866"/>
            <a:ext cx="8962483" cy="16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3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결과 및 평가</a:t>
            </a:r>
            <a:endParaRPr lang="en-US" altLang="ko-KR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59999" y="1950162"/>
            <a:ext cx="10271999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4075421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2021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년 실제 데이터 검증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C565C0-864D-4AB9-8C78-F644E8264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89" y="2659463"/>
            <a:ext cx="4075421" cy="2924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7383C6-BC10-4E48-B74F-139D23CEE32B}"/>
              </a:ext>
            </a:extLst>
          </p:cNvPr>
          <p:cNvSpPr txBox="1"/>
          <p:nvPr/>
        </p:nvSpPr>
        <p:spPr>
          <a:xfrm>
            <a:off x="-163862" y="2331839"/>
            <a:ext cx="4834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발생 데이터 </a:t>
            </a:r>
          </a:p>
        </p:txBody>
      </p:sp>
      <p:pic>
        <p:nvPicPr>
          <p:cNvPr id="20" name="Google Shape;786;p23">
            <a:extLst>
              <a:ext uri="{FF2B5EF4-FFF2-40B4-BE49-F238E27FC236}">
                <a16:creationId xmlns:a16="http://schemas.microsoft.com/office/drawing/2014/main" id="{914F64A8-735C-477C-AC26-7C4849392D53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412895" y="3373157"/>
            <a:ext cx="880402" cy="74839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54D7AF-7AE5-4683-95F4-367FE97C6563}"/>
              </a:ext>
            </a:extLst>
          </p:cNvPr>
          <p:cNvSpPr txBox="1"/>
          <p:nvPr/>
        </p:nvSpPr>
        <p:spPr>
          <a:xfrm>
            <a:off x="5773688" y="2391027"/>
            <a:ext cx="4834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일자별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전국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일부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0C0B4-F280-48A5-BB91-C4F5DEEEF07B}"/>
              </a:ext>
            </a:extLst>
          </p:cNvPr>
          <p:cNvSpPr txBox="1"/>
          <p:nvPr/>
        </p:nvSpPr>
        <p:spPr>
          <a:xfrm>
            <a:off x="4956265" y="4110620"/>
            <a:ext cx="17936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적용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0FC719-55F8-42B9-BDDC-7E0CC6568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17" y="2731175"/>
            <a:ext cx="4678040" cy="27432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74B815-A4E7-49D3-8EAE-3CD219A63428}"/>
              </a:ext>
            </a:extLst>
          </p:cNvPr>
          <p:cNvSpPr/>
          <p:nvPr/>
        </p:nvSpPr>
        <p:spPr>
          <a:xfrm>
            <a:off x="8455742" y="2731174"/>
            <a:ext cx="2571964" cy="2743201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52DC4538-4EEF-4CE1-8C38-17D0B45F471F}"/>
              </a:ext>
            </a:extLst>
          </p:cNvPr>
          <p:cNvSpPr txBox="1"/>
          <p:nvPr/>
        </p:nvSpPr>
        <p:spPr>
          <a:xfrm>
            <a:off x="6113253" y="5619078"/>
            <a:ext cx="5171767" cy="523180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해당 날짜와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시군구에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따른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철새수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최초 발생지로 부터의 거리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온도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강수량을 통해 모델을 적용시켜 위험도 추정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9559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683497" y="1393949"/>
            <a:ext cx="10972647" cy="5278033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결과 및 평가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554572" y="2633005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3714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162D51CF-295E-495B-912F-D51609954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" y="1456945"/>
            <a:ext cx="3082415" cy="4823579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91C261AB-DE44-4146-902F-42EE50263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51" y="1487097"/>
            <a:ext cx="3082684" cy="4824000"/>
          </a:xfrm>
          <a:prstGeom prst="rect">
            <a:avLst/>
          </a:prstGeom>
        </p:spPr>
      </p:pic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A9B150AF-911C-4B73-8D95-7A6DF6C39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91" y="1477165"/>
            <a:ext cx="3082684" cy="4824000"/>
          </a:xfrm>
          <a:prstGeom prst="rect">
            <a:avLst/>
          </a:prstGeom>
        </p:spPr>
      </p:pic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822525" y="999518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Google Shape;633;p15">
            <a:extLst>
              <a:ext uri="{FF2B5EF4-FFF2-40B4-BE49-F238E27FC236}">
                <a16:creationId xmlns:a16="http://schemas.microsoft.com/office/drawing/2014/main" id="{D0127779-4AB3-4FBA-A77B-69768CA93560}"/>
              </a:ext>
            </a:extLst>
          </p:cNvPr>
          <p:cNvSpPr txBox="1"/>
          <p:nvPr/>
        </p:nvSpPr>
        <p:spPr>
          <a:xfrm>
            <a:off x="2145941" y="1350180"/>
            <a:ext cx="2111055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2021/01/14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3" name="Google Shape;633;p15">
            <a:extLst>
              <a:ext uri="{FF2B5EF4-FFF2-40B4-BE49-F238E27FC236}">
                <a16:creationId xmlns:a16="http://schemas.microsoft.com/office/drawing/2014/main" id="{1274F354-19CF-423C-AB3B-29FA577C62CD}"/>
              </a:ext>
            </a:extLst>
          </p:cNvPr>
          <p:cNvSpPr txBox="1"/>
          <p:nvPr/>
        </p:nvSpPr>
        <p:spPr>
          <a:xfrm>
            <a:off x="5768880" y="1358493"/>
            <a:ext cx="2111055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2021/01/15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4" name="Google Shape;633;p15">
            <a:extLst>
              <a:ext uri="{FF2B5EF4-FFF2-40B4-BE49-F238E27FC236}">
                <a16:creationId xmlns:a16="http://schemas.microsoft.com/office/drawing/2014/main" id="{D0F1D320-66DA-4E13-BE6B-F1CFDC86DF08}"/>
              </a:ext>
            </a:extLst>
          </p:cNvPr>
          <p:cNvSpPr txBox="1"/>
          <p:nvPr/>
        </p:nvSpPr>
        <p:spPr>
          <a:xfrm>
            <a:off x="9239135" y="1393949"/>
            <a:ext cx="2111055" cy="30773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2021/01/16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B0C3AA0-F74E-416D-BCEB-66C353F11DBD}"/>
              </a:ext>
            </a:extLst>
          </p:cNvPr>
          <p:cNvSpPr/>
          <p:nvPr/>
        </p:nvSpPr>
        <p:spPr>
          <a:xfrm>
            <a:off x="2063845" y="3788539"/>
            <a:ext cx="267241" cy="331928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6" name="Google Shape;633;p15">
            <a:extLst>
              <a:ext uri="{FF2B5EF4-FFF2-40B4-BE49-F238E27FC236}">
                <a16:creationId xmlns:a16="http://schemas.microsoft.com/office/drawing/2014/main" id="{F40F24B5-0A39-430D-931F-2AE70019F682}"/>
              </a:ext>
            </a:extLst>
          </p:cNvPr>
          <p:cNvSpPr txBox="1"/>
          <p:nvPr/>
        </p:nvSpPr>
        <p:spPr>
          <a:xfrm>
            <a:off x="1187874" y="3597287"/>
            <a:ext cx="720762" cy="523180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김제시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6.7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7" name="Google Shape;633;p15">
            <a:extLst>
              <a:ext uri="{FF2B5EF4-FFF2-40B4-BE49-F238E27FC236}">
                <a16:creationId xmlns:a16="http://schemas.microsoft.com/office/drawing/2014/main" id="{D5FC313F-8426-4AFB-9AF3-5870959F3A23}"/>
              </a:ext>
            </a:extLst>
          </p:cNvPr>
          <p:cNvSpPr txBox="1"/>
          <p:nvPr/>
        </p:nvSpPr>
        <p:spPr>
          <a:xfrm>
            <a:off x="4809673" y="3519074"/>
            <a:ext cx="720762" cy="523180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김제시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7.1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8" name="Google Shape;633;p15">
            <a:extLst>
              <a:ext uri="{FF2B5EF4-FFF2-40B4-BE49-F238E27FC236}">
                <a16:creationId xmlns:a16="http://schemas.microsoft.com/office/drawing/2014/main" id="{1AE7F70C-FEDD-48AF-B86B-19001D6672BE}"/>
              </a:ext>
            </a:extLst>
          </p:cNvPr>
          <p:cNvSpPr txBox="1"/>
          <p:nvPr/>
        </p:nvSpPr>
        <p:spPr>
          <a:xfrm>
            <a:off x="8376101" y="3555479"/>
            <a:ext cx="720762" cy="523180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김제시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9.5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6F96F4-AD00-4DE4-BBED-39FD5220D064}"/>
              </a:ext>
            </a:extLst>
          </p:cNvPr>
          <p:cNvSpPr/>
          <p:nvPr/>
        </p:nvSpPr>
        <p:spPr>
          <a:xfrm>
            <a:off x="5551726" y="4078659"/>
            <a:ext cx="405246" cy="350662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8" name="Google Shape;633;p15">
            <a:extLst>
              <a:ext uri="{FF2B5EF4-FFF2-40B4-BE49-F238E27FC236}">
                <a16:creationId xmlns:a16="http://schemas.microsoft.com/office/drawing/2014/main" id="{51E0D517-14CA-484A-9D1F-AEB4F1A058A7}"/>
              </a:ext>
            </a:extLst>
          </p:cNvPr>
          <p:cNvSpPr txBox="1"/>
          <p:nvPr/>
        </p:nvSpPr>
        <p:spPr>
          <a:xfrm>
            <a:off x="4648566" y="2414994"/>
            <a:ext cx="1806319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철새도래지 가중치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5" name="Google Shape;633;p15">
            <a:extLst>
              <a:ext uri="{FF2B5EF4-FFF2-40B4-BE49-F238E27FC236}">
                <a16:creationId xmlns:a16="http://schemas.microsoft.com/office/drawing/2014/main" id="{80E3E7EE-A3ED-47DF-8B7D-911F6A4E4886}"/>
              </a:ext>
            </a:extLst>
          </p:cNvPr>
          <p:cNvSpPr txBox="1"/>
          <p:nvPr/>
        </p:nvSpPr>
        <p:spPr>
          <a:xfrm>
            <a:off x="4059376" y="4343531"/>
            <a:ext cx="1450736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발생거리 감소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43448A3-5810-41CA-8825-71862249BF74}"/>
              </a:ext>
            </a:extLst>
          </p:cNvPr>
          <p:cNvSpPr/>
          <p:nvPr/>
        </p:nvSpPr>
        <p:spPr>
          <a:xfrm>
            <a:off x="10718691" y="4478643"/>
            <a:ext cx="343075" cy="301265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884BD0-FF68-488E-B038-190875182D01}"/>
              </a:ext>
            </a:extLst>
          </p:cNvPr>
          <p:cNvSpPr/>
          <p:nvPr/>
        </p:nvSpPr>
        <p:spPr>
          <a:xfrm>
            <a:off x="5338072" y="2920776"/>
            <a:ext cx="1407994" cy="433939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A65C6D-AD9A-4586-99E4-5E764EB4D17B}"/>
              </a:ext>
            </a:extLst>
          </p:cNvPr>
          <p:cNvGrpSpPr/>
          <p:nvPr/>
        </p:nvGrpSpPr>
        <p:grpSpPr>
          <a:xfrm>
            <a:off x="9040649" y="4850843"/>
            <a:ext cx="3061585" cy="1339741"/>
            <a:chOff x="10156816" y="4804886"/>
            <a:chExt cx="3061585" cy="133974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D1A8633-CE0E-4BB9-ADBD-93F5B1EBAF7E}"/>
                </a:ext>
              </a:extLst>
            </p:cNvPr>
            <p:cNvGrpSpPr/>
            <p:nvPr/>
          </p:nvGrpSpPr>
          <p:grpSpPr>
            <a:xfrm>
              <a:off x="10156816" y="4892970"/>
              <a:ext cx="3061585" cy="1251657"/>
              <a:chOff x="7896109" y="3714578"/>
              <a:chExt cx="4059477" cy="2576556"/>
            </a:xfrm>
          </p:grpSpPr>
          <p:pic>
            <p:nvPicPr>
              <p:cNvPr id="23" name="그림 22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AE374177-D23D-43F8-A54D-EAB890A56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8983" y="3714578"/>
                <a:ext cx="3174571" cy="2576556"/>
              </a:xfrm>
              <a:prstGeom prst="rect">
                <a:avLst/>
              </a:prstGeom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9C96F34-77B8-4030-A0B4-1833EB637E33}"/>
                  </a:ext>
                </a:extLst>
              </p:cNvPr>
              <p:cNvGrpSpPr/>
              <p:nvPr/>
            </p:nvGrpSpPr>
            <p:grpSpPr>
              <a:xfrm>
                <a:off x="7896109" y="4118339"/>
                <a:ext cx="4059477" cy="2020937"/>
                <a:chOff x="7896109" y="4118339"/>
                <a:chExt cx="4059477" cy="2020937"/>
              </a:xfrm>
            </p:grpSpPr>
            <p:sp>
              <p:nvSpPr>
                <p:cNvPr id="69" name="Google Shape;633;p15">
                  <a:extLst>
                    <a:ext uri="{FF2B5EF4-FFF2-40B4-BE49-F238E27FC236}">
                      <a16:creationId xmlns:a16="http://schemas.microsoft.com/office/drawing/2014/main" id="{7D99B2F9-9769-4BDD-84AA-B3734F1DCC65}"/>
                    </a:ext>
                  </a:extLst>
                </p:cNvPr>
                <p:cNvSpPr txBox="1"/>
                <p:nvPr/>
              </p:nvSpPr>
              <p:spPr>
                <a:xfrm>
                  <a:off x="10680043" y="5252370"/>
                  <a:ext cx="1275543" cy="886906"/>
                </a:xfrm>
                <a:prstGeom prst="rect">
                  <a:avLst/>
                </a:prstGeom>
                <a:solidFill>
                  <a:srgbClr val="D647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1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Arial"/>
                    </a:rPr>
                    <a:t>0 </a:t>
                  </a:r>
                  <a:r>
                    <a:rPr lang="ko-KR" altLang="en-US" sz="11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Arial"/>
                    </a:rPr>
                    <a:t>마리</a:t>
                  </a:r>
                  <a:endParaRPr lang="en-US" altLang="ko-KR" sz="11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1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Arial"/>
                    </a:rPr>
                    <a:t>해운대구</a:t>
                  </a:r>
                  <a:r>
                    <a:rPr lang="en-US" altLang="ko-KR" sz="11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Arial"/>
                    </a:rPr>
                    <a:t>1.6</a:t>
                  </a:r>
                  <a:r>
                    <a:rPr lang="ko-KR" altLang="en-US" sz="11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Arial"/>
                    </a:rPr>
                    <a:t> </a:t>
                  </a:r>
                  <a:endParaRPr sz="11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endParaRPr>
                </a:p>
              </p:txBody>
            </p:sp>
            <p:sp>
              <p:nvSpPr>
                <p:cNvPr id="70" name="Google Shape;633;p15">
                  <a:extLst>
                    <a:ext uri="{FF2B5EF4-FFF2-40B4-BE49-F238E27FC236}">
                      <a16:creationId xmlns:a16="http://schemas.microsoft.com/office/drawing/2014/main" id="{D7BB68F2-8058-4BB2-ABE4-A333A35BB598}"/>
                    </a:ext>
                  </a:extLst>
                </p:cNvPr>
                <p:cNvSpPr txBox="1"/>
                <p:nvPr/>
              </p:nvSpPr>
              <p:spPr>
                <a:xfrm>
                  <a:off x="7896109" y="4118339"/>
                  <a:ext cx="1378956" cy="1235364"/>
                </a:xfrm>
                <a:prstGeom prst="rect">
                  <a:avLst/>
                </a:prstGeom>
                <a:solidFill>
                  <a:srgbClr val="D647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1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Arial"/>
                    </a:rPr>
                    <a:t>15079 </a:t>
                  </a:r>
                  <a:r>
                    <a:rPr lang="ko-KR" altLang="en-US" sz="11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Arial"/>
                    </a:rPr>
                    <a:t>마리</a:t>
                  </a:r>
                  <a:endParaRPr lang="en-US" altLang="ko-KR" sz="11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1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Arial"/>
                    </a:rPr>
                    <a:t>남구</a:t>
                  </a:r>
                  <a:endParaRPr lang="en-US" altLang="ko-KR" sz="11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1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Arial"/>
                    </a:rPr>
                    <a:t>4.2</a:t>
                  </a:r>
                  <a:r>
                    <a:rPr lang="ko-KR" altLang="en-US" sz="11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Arial"/>
                    </a:rPr>
                    <a:t> </a:t>
                  </a:r>
                  <a:endParaRPr sz="11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endParaRPr>
                </a:p>
              </p:txBody>
            </p:sp>
          </p:grpSp>
        </p:grpSp>
        <p:sp>
          <p:nvSpPr>
            <p:cNvPr id="71" name="Google Shape;633;p15">
              <a:extLst>
                <a:ext uri="{FF2B5EF4-FFF2-40B4-BE49-F238E27FC236}">
                  <a16:creationId xmlns:a16="http://schemas.microsoft.com/office/drawing/2014/main" id="{34494BED-3A74-4560-9E55-EE0F068F48E0}"/>
                </a:ext>
              </a:extLst>
            </p:cNvPr>
            <p:cNvSpPr txBox="1"/>
            <p:nvPr/>
          </p:nvSpPr>
          <p:spPr>
            <a:xfrm>
              <a:off x="11482799" y="4804886"/>
              <a:ext cx="913556" cy="307736"/>
            </a:xfrm>
            <a:prstGeom prst="rect">
              <a:avLst/>
            </a:prstGeom>
            <a:solidFill>
              <a:srgbClr val="D647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철새 수</a:t>
              </a:r>
              <a:endParaRPr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C409DE4-01AB-4960-9B29-764EC22FD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25" y="6188849"/>
            <a:ext cx="3090836" cy="39295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643A997-B7DD-41B7-8820-0BEFCF4B0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75" y="6155205"/>
            <a:ext cx="3090836" cy="392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95D590-198F-4387-83D8-E58CA6230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326" y="6184306"/>
            <a:ext cx="3400818" cy="432362"/>
          </a:xfrm>
          <a:prstGeom prst="rect">
            <a:avLst/>
          </a:prstGeom>
        </p:spPr>
      </p:pic>
      <p:sp>
        <p:nvSpPr>
          <p:cNvPr id="35" name="Google Shape;633;p15">
            <a:extLst>
              <a:ext uri="{FF2B5EF4-FFF2-40B4-BE49-F238E27FC236}">
                <a16:creationId xmlns:a16="http://schemas.microsoft.com/office/drawing/2014/main" id="{2731EE7E-593B-4EC8-B624-4106996D7A6D}"/>
              </a:ext>
            </a:extLst>
          </p:cNvPr>
          <p:cNvSpPr txBox="1"/>
          <p:nvPr/>
        </p:nvSpPr>
        <p:spPr>
          <a:xfrm>
            <a:off x="2844328" y="4779908"/>
            <a:ext cx="720762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하동군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6" name="Google Shape;633;p15">
            <a:extLst>
              <a:ext uri="{FF2B5EF4-FFF2-40B4-BE49-F238E27FC236}">
                <a16:creationId xmlns:a16="http://schemas.microsoft.com/office/drawing/2014/main" id="{079F3584-F765-449B-941E-A89BAAEDF509}"/>
              </a:ext>
            </a:extLst>
          </p:cNvPr>
          <p:cNvSpPr txBox="1"/>
          <p:nvPr/>
        </p:nvSpPr>
        <p:spPr>
          <a:xfrm>
            <a:off x="5989193" y="5041575"/>
            <a:ext cx="720762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고성군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721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582;p46">
            <a:extLst>
              <a:ext uri="{FF2B5EF4-FFF2-40B4-BE49-F238E27FC236}">
                <a16:creationId xmlns:a16="http://schemas.microsoft.com/office/drawing/2014/main" id="{4AF5F723-7D82-460B-90FF-7EA1B5819E83}"/>
              </a:ext>
            </a:extLst>
          </p:cNvPr>
          <p:cNvSpPr/>
          <p:nvPr/>
        </p:nvSpPr>
        <p:spPr>
          <a:xfrm>
            <a:off x="6438740" y="1991102"/>
            <a:ext cx="5106942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결과 및 평가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727365" y="1991102"/>
            <a:ext cx="5106942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4075421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2021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년 실제 데이터 검증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19691" y="1000492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검증 결과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7383C6-BC10-4E48-B74F-139D23CEE32B}"/>
              </a:ext>
            </a:extLst>
          </p:cNvPr>
          <p:cNvSpPr txBox="1"/>
          <p:nvPr/>
        </p:nvSpPr>
        <p:spPr>
          <a:xfrm>
            <a:off x="-341113" y="2398007"/>
            <a:ext cx="4834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발생 데이터 </a:t>
            </a:r>
          </a:p>
        </p:txBody>
      </p:sp>
      <p:pic>
        <p:nvPicPr>
          <p:cNvPr id="20" name="Google Shape;786;p23">
            <a:extLst>
              <a:ext uri="{FF2B5EF4-FFF2-40B4-BE49-F238E27FC236}">
                <a16:creationId xmlns:a16="http://schemas.microsoft.com/office/drawing/2014/main" id="{914F64A8-735C-477C-AC26-7C4849392D5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6566" y="3427843"/>
            <a:ext cx="880402" cy="74839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54D7AF-7AE5-4683-95F4-367FE97C6563}"/>
              </a:ext>
            </a:extLst>
          </p:cNvPr>
          <p:cNvSpPr txBox="1"/>
          <p:nvPr/>
        </p:nvSpPr>
        <p:spPr>
          <a:xfrm>
            <a:off x="6543300" y="2484828"/>
            <a:ext cx="4834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 정확도 검증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0C0B4-F280-48A5-BB91-C4F5DEEEF07B}"/>
              </a:ext>
            </a:extLst>
          </p:cNvPr>
          <p:cNvSpPr txBox="1"/>
          <p:nvPr/>
        </p:nvSpPr>
        <p:spPr>
          <a:xfrm>
            <a:off x="5254629" y="4116837"/>
            <a:ext cx="17936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검증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0FC719-55F8-42B9-BDDC-7E0CC6568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58" y="2784412"/>
            <a:ext cx="4533372" cy="265836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74B815-A4E7-49D3-8EAE-3CD219A63428}"/>
              </a:ext>
            </a:extLst>
          </p:cNvPr>
          <p:cNvSpPr/>
          <p:nvPr/>
        </p:nvSpPr>
        <p:spPr>
          <a:xfrm>
            <a:off x="2988566" y="2720997"/>
            <a:ext cx="2571964" cy="2720417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52DC4538-4EEF-4CE1-8C38-17D0B45F471F}"/>
              </a:ext>
            </a:extLst>
          </p:cNvPr>
          <p:cNvSpPr txBox="1"/>
          <p:nvPr/>
        </p:nvSpPr>
        <p:spPr>
          <a:xfrm>
            <a:off x="7320781" y="5178233"/>
            <a:ext cx="3594800" cy="33851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발생일이 가까울수록 정확도 증가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aphicFrame>
        <p:nvGraphicFramePr>
          <p:cNvPr id="24" name="표 16">
            <a:extLst>
              <a:ext uri="{FF2B5EF4-FFF2-40B4-BE49-F238E27FC236}">
                <a16:creationId xmlns:a16="http://schemas.microsoft.com/office/drawing/2014/main" id="{0DBDBC63-DEC5-4F00-94B9-8FD0520F2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603270"/>
              </p:ext>
            </p:extLst>
          </p:nvPr>
        </p:nvGraphicFramePr>
        <p:xfrm>
          <a:off x="7415962" y="2962868"/>
          <a:ext cx="3404438" cy="14869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5258">
                  <a:extLst>
                    <a:ext uri="{9D8B030D-6E8A-4147-A177-3AD203B41FA5}">
                      <a16:colId xmlns:a16="http://schemas.microsoft.com/office/drawing/2014/main" val="2353949678"/>
                    </a:ext>
                  </a:extLst>
                </a:gridCol>
                <a:gridCol w="1249180">
                  <a:extLst>
                    <a:ext uri="{9D8B030D-6E8A-4147-A177-3AD203B41FA5}">
                      <a16:colId xmlns:a16="http://schemas.microsoft.com/office/drawing/2014/main" val="4157974673"/>
                    </a:ext>
                  </a:extLst>
                </a:gridCol>
              </a:tblGrid>
              <a:tr h="505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6614"/>
                  </a:ext>
                </a:extLst>
              </a:tr>
              <a:tr h="467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발생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 전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68171"/>
                  </a:ext>
                </a:extLst>
              </a:tr>
              <a:tr h="513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발생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 전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58.1%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436207"/>
                  </a:ext>
                </a:extLst>
              </a:tr>
            </a:tbl>
          </a:graphicData>
        </a:graphic>
      </p:graphicFrame>
      <p:sp>
        <p:nvSpPr>
          <p:cNvPr id="28" name="Google Shape;1583;p46">
            <a:extLst>
              <a:ext uri="{FF2B5EF4-FFF2-40B4-BE49-F238E27FC236}">
                <a16:creationId xmlns:a16="http://schemas.microsoft.com/office/drawing/2014/main" id="{5740C9DC-A559-4C80-AE4D-37090C14335F}"/>
              </a:ext>
            </a:extLst>
          </p:cNvPr>
          <p:cNvSpPr txBox="1">
            <a:spLocks/>
          </p:cNvSpPr>
          <p:nvPr/>
        </p:nvSpPr>
        <p:spPr>
          <a:xfrm>
            <a:off x="7823385" y="4176236"/>
            <a:ext cx="2997015" cy="82424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l">
              <a:lnSpc>
                <a:spcPct val="10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위험수준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인 경우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8126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결과 및 평가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방안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Google Shape;1584;p46">
            <a:extLst>
              <a:ext uri="{FF2B5EF4-FFF2-40B4-BE49-F238E27FC236}">
                <a16:creationId xmlns:a16="http://schemas.microsoft.com/office/drawing/2014/main" id="{FD8DF43C-65D8-4519-8F5C-3CD57981004F}"/>
              </a:ext>
            </a:extLst>
          </p:cNvPr>
          <p:cNvSpPr txBox="1">
            <a:spLocks/>
          </p:cNvSpPr>
          <p:nvPr/>
        </p:nvSpPr>
        <p:spPr>
          <a:xfrm>
            <a:off x="6693600" y="2385548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E5BB7A-4FE2-4FD8-A157-3676EEFAEF24}"/>
              </a:ext>
            </a:extLst>
          </p:cNvPr>
          <p:cNvGrpSpPr/>
          <p:nvPr/>
        </p:nvGrpSpPr>
        <p:grpSpPr>
          <a:xfrm>
            <a:off x="975733" y="1795567"/>
            <a:ext cx="3291468" cy="4161697"/>
            <a:chOff x="986932" y="1412083"/>
            <a:chExt cx="4774400" cy="4161697"/>
          </a:xfrm>
        </p:grpSpPr>
        <p:sp>
          <p:nvSpPr>
            <p:cNvPr id="13" name="Google Shape;1582;p46">
              <a:extLst>
                <a:ext uri="{FF2B5EF4-FFF2-40B4-BE49-F238E27FC236}">
                  <a16:creationId xmlns:a16="http://schemas.microsoft.com/office/drawing/2014/main" id="{26713AFF-FD15-4185-A011-0127C04D5F07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시군구별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위험 수준에 따른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적절한 방역인원 설정 가능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</a:t>
              </a: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방역 예산 감소 가능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Google Shape;633;p15">
              <a:extLst>
                <a:ext uri="{FF2B5EF4-FFF2-40B4-BE49-F238E27FC236}">
                  <a16:creationId xmlns:a16="http://schemas.microsoft.com/office/drawing/2014/main" id="{B37735EC-F1DE-431D-969D-8DA9950A8F86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65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정부</a:t>
              </a:r>
              <a:endParaRPr sz="16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6E9275-07D5-4888-8825-BBC04C8B8B73}"/>
              </a:ext>
            </a:extLst>
          </p:cNvPr>
          <p:cNvGrpSpPr/>
          <p:nvPr/>
        </p:nvGrpSpPr>
        <p:grpSpPr>
          <a:xfrm>
            <a:off x="4471080" y="1795567"/>
            <a:ext cx="3291468" cy="4161697"/>
            <a:chOff x="986932" y="1412083"/>
            <a:chExt cx="4774400" cy="4161697"/>
          </a:xfrm>
        </p:grpSpPr>
        <p:sp>
          <p:nvSpPr>
            <p:cNvPr id="16" name="Google Shape;1582;p46">
              <a:extLst>
                <a:ext uri="{FF2B5EF4-FFF2-40B4-BE49-F238E27FC236}">
                  <a16:creationId xmlns:a16="http://schemas.microsoft.com/office/drawing/2014/main" id="{0F0EAA53-E959-430A-B47D-AE406EEF7723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살처분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범위에 대한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정확한 근거 마련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</a:t>
              </a: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무분별한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살처분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방지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선택적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살처분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농가 피해 감소 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Google Shape;633;p15">
              <a:extLst>
                <a:ext uri="{FF2B5EF4-FFF2-40B4-BE49-F238E27FC236}">
                  <a16:creationId xmlns:a16="http://schemas.microsoft.com/office/drawing/2014/main" id="{3E5596C0-E073-4A9B-A951-124483B20655}"/>
                </a:ext>
              </a:extLst>
            </p:cNvPr>
            <p:cNvSpPr txBox="1"/>
            <p:nvPr/>
          </p:nvSpPr>
          <p:spPr>
            <a:xfrm>
              <a:off x="1104854" y="1412083"/>
              <a:ext cx="4594860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가금 농가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44A12D-2D67-4686-A4E2-43CB07234D16}"/>
              </a:ext>
            </a:extLst>
          </p:cNvPr>
          <p:cNvGrpSpPr/>
          <p:nvPr/>
        </p:nvGrpSpPr>
        <p:grpSpPr>
          <a:xfrm>
            <a:off x="7966427" y="1795567"/>
            <a:ext cx="3291468" cy="4161697"/>
            <a:chOff x="986932" y="1412083"/>
            <a:chExt cx="4774400" cy="4161697"/>
          </a:xfrm>
        </p:grpSpPr>
        <p:sp>
          <p:nvSpPr>
            <p:cNvPr id="19" name="Google Shape;1582;p46">
              <a:extLst>
                <a:ext uri="{FF2B5EF4-FFF2-40B4-BE49-F238E27FC236}">
                  <a16:creationId xmlns:a16="http://schemas.microsoft.com/office/drawing/2014/main" id="{E3919113-4CCD-4228-B556-1CE8D94D3331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방역 비용 감소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농가 피해 감소로 인한</a:t>
              </a:r>
              <a:endPara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가금류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계란의 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수월한 공급으로 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가격 폭등 방지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평균적 소비 가격 유지 가능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Google Shape;633;p15">
              <a:extLst>
                <a:ext uri="{FF2B5EF4-FFF2-40B4-BE49-F238E27FC236}">
                  <a16:creationId xmlns:a16="http://schemas.microsoft.com/office/drawing/2014/main" id="{4BDBFEC6-5F17-4AA6-A81C-822C21099176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소비자</a:t>
              </a:r>
            </a:p>
          </p:txBody>
        </p:sp>
      </p:grpSp>
      <p:pic>
        <p:nvPicPr>
          <p:cNvPr id="21" name="Google Shape;786;p23">
            <a:extLst>
              <a:ext uri="{FF2B5EF4-FFF2-40B4-BE49-F238E27FC236}">
                <a16:creationId xmlns:a16="http://schemas.microsoft.com/office/drawing/2014/main" id="{90A5BA3F-88C1-4D36-A948-CE5CF116DCC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63773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786;p23">
            <a:extLst>
              <a:ext uri="{FF2B5EF4-FFF2-40B4-BE49-F238E27FC236}">
                <a16:creationId xmlns:a16="http://schemas.microsoft.com/office/drawing/2014/main" id="{E2F83A24-5735-421A-B47E-7E71881D362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507514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5887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BE2C5C-4B06-45E6-80F5-129338E91490}"/>
              </a:ext>
            </a:extLst>
          </p:cNvPr>
          <p:cNvGrpSpPr/>
          <p:nvPr/>
        </p:nvGrpSpPr>
        <p:grpSpPr>
          <a:xfrm>
            <a:off x="6490510" y="1157179"/>
            <a:ext cx="4918000" cy="4149469"/>
            <a:chOff x="6680787" y="897224"/>
            <a:chExt cx="4918000" cy="4149469"/>
          </a:xfrm>
        </p:grpSpPr>
        <p:sp>
          <p:nvSpPr>
            <p:cNvPr id="13" name="Google Shape;771;p32">
              <a:extLst>
                <a:ext uri="{FF2B5EF4-FFF2-40B4-BE49-F238E27FC236}">
                  <a16:creationId xmlns:a16="http://schemas.microsoft.com/office/drawing/2014/main" id="{CBCD5D08-06B4-4864-9710-503A2756E6BC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14" name="Google Shape;772;p32">
              <a:extLst>
                <a:ext uri="{FF2B5EF4-FFF2-40B4-BE49-F238E27FC236}">
                  <a16:creationId xmlns:a16="http://schemas.microsoft.com/office/drawing/2014/main" id="{DE958EB0-A70E-42C3-A72D-8EEAD7F3E0BE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663493"/>
              <a:ext cx="4014400" cy="1383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인식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프로세스 수립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27593B8-A210-4912-81DC-2FFF550711AD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6" name="Google Shape;773;p32">
                <a:extLst>
                  <a:ext uri="{FF2B5EF4-FFF2-40B4-BE49-F238E27FC236}">
                    <a16:creationId xmlns:a16="http://schemas.microsoft.com/office/drawing/2014/main" id="{1400E0A3-7D22-4E44-A4B3-47C5C35127E3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-US" sz="2400" dirty="0">
                    <a:solidFill>
                      <a:srgbClr val="D6473F"/>
                    </a:solidFill>
                  </a:rPr>
                  <a:t>1</a:t>
                </a:r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7" name="Google Shape;774;p32">
                <a:extLst>
                  <a:ext uri="{FF2B5EF4-FFF2-40B4-BE49-F238E27FC236}">
                    <a16:creationId xmlns:a16="http://schemas.microsoft.com/office/drawing/2014/main" id="{9B9FC24E-A927-4C0D-AB16-24598E51E8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01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32212-829C-4E23-8605-28ACB75C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087A7B-F690-4FC5-A0D5-7BB83015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34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4.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평가 및 피드백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0792258-E7E0-4265-83F7-105A7C4052D2}"/>
              </a:ext>
            </a:extLst>
          </p:cNvPr>
          <p:cNvSpPr/>
          <p:nvPr/>
        </p:nvSpPr>
        <p:spPr>
          <a:xfrm>
            <a:off x="2393235" y="1644218"/>
            <a:ext cx="7454497" cy="1049996"/>
          </a:xfrm>
          <a:prstGeom prst="roundRect">
            <a:avLst/>
          </a:prstGeom>
          <a:solidFill>
            <a:srgbClr val="C75F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수집 어려움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방역대책으로 데이터 미공개</a:t>
            </a:r>
            <a:r>
              <a:rPr lang="en-US" altLang="ko-KR" dirty="0"/>
              <a:t>, </a:t>
            </a:r>
            <a:r>
              <a:rPr lang="ko-KR" altLang="en-US" dirty="0"/>
              <a:t>가축관련차량 통행 자료 축산업자로 제한</a:t>
            </a:r>
            <a:r>
              <a:rPr lang="en-US" altLang="ko-KR" dirty="0"/>
              <a:t>, </a:t>
            </a:r>
            <a:r>
              <a:rPr lang="ko-KR" altLang="en-US" dirty="0"/>
              <a:t>전국 통행량 </a:t>
            </a:r>
            <a:r>
              <a:rPr lang="en-US" altLang="ko-KR" dirty="0"/>
              <a:t>2</a:t>
            </a:r>
            <a:r>
              <a:rPr lang="ko-KR" altLang="en-US" dirty="0"/>
              <a:t>개년 수집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AA6862-A9B7-46ED-8403-4FE8A923B95B}"/>
              </a:ext>
            </a:extLst>
          </p:cNvPr>
          <p:cNvGrpSpPr/>
          <p:nvPr/>
        </p:nvGrpSpPr>
        <p:grpSpPr>
          <a:xfrm>
            <a:off x="1853404" y="1440221"/>
            <a:ext cx="8485193" cy="4706654"/>
            <a:chOff x="1418638" y="1440221"/>
            <a:chExt cx="8485193" cy="4706654"/>
          </a:xfrm>
        </p:grpSpPr>
        <p:sp>
          <p:nvSpPr>
            <p:cNvPr id="10" name="Google Shape;1582;p46">
              <a:extLst>
                <a:ext uri="{FF2B5EF4-FFF2-40B4-BE49-F238E27FC236}">
                  <a16:creationId xmlns:a16="http://schemas.microsoft.com/office/drawing/2014/main" id="{96AB293B-107B-45F8-90D2-8F3BF35E944A}"/>
                </a:ext>
              </a:extLst>
            </p:cNvPr>
            <p:cNvSpPr/>
            <p:nvPr/>
          </p:nvSpPr>
          <p:spPr>
            <a:xfrm>
              <a:off x="1418638" y="1440221"/>
              <a:ext cx="8485193" cy="141728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54000" algn="just" latinLnBrk="1">
                <a:tabLst>
                  <a:tab pos="4213860" algn="l"/>
                </a:tabLst>
              </a:pPr>
              <a:endPara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방역대책으로 데이터 미공개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가축관련차량 통행 자료 축산업자로 제한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전국 통행량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개년 수집 가능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Google Shape;633;p15">
              <a:extLst>
                <a:ext uri="{FF2B5EF4-FFF2-40B4-BE49-F238E27FC236}">
                  <a16:creationId xmlns:a16="http://schemas.microsoft.com/office/drawing/2014/main" id="{2B5BACB4-11C5-4EAC-8231-378EC8798DD3}"/>
                </a:ext>
              </a:extLst>
            </p:cNvPr>
            <p:cNvSpPr txBox="1"/>
            <p:nvPr/>
          </p:nvSpPr>
          <p:spPr>
            <a:xfrm>
              <a:off x="4494472" y="1594718"/>
              <a:ext cx="2333524" cy="400069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데이터 수집 어려움</a:t>
              </a:r>
              <a:endParaRPr sz="1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5" name="Google Shape;1582;p46">
              <a:extLst>
                <a:ext uri="{FF2B5EF4-FFF2-40B4-BE49-F238E27FC236}">
                  <a16:creationId xmlns:a16="http://schemas.microsoft.com/office/drawing/2014/main" id="{0675CA38-EDE4-4432-AEF4-B3699FFA4BD7}"/>
                </a:ext>
              </a:extLst>
            </p:cNvPr>
            <p:cNvSpPr/>
            <p:nvPr/>
          </p:nvSpPr>
          <p:spPr>
            <a:xfrm>
              <a:off x="1418638" y="3072884"/>
              <a:ext cx="8485193" cy="141728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54000" algn="just" latinLnBrk="1">
                <a:tabLst>
                  <a:tab pos="4213860" algn="l"/>
                </a:tabLst>
              </a:pPr>
              <a:endPara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가중치가 적용되어 실제 분류 모델  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ㄹㅀㅎㅀㅀㄹ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추후 가중치 변수로 활용하지 않을 것을 고려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Google Shape;1582;p46">
              <a:extLst>
                <a:ext uri="{FF2B5EF4-FFF2-40B4-BE49-F238E27FC236}">
                  <a16:creationId xmlns:a16="http://schemas.microsoft.com/office/drawing/2014/main" id="{C75CC7C2-7955-4C67-830D-21BC888EF7CB}"/>
                </a:ext>
              </a:extLst>
            </p:cNvPr>
            <p:cNvSpPr/>
            <p:nvPr/>
          </p:nvSpPr>
          <p:spPr>
            <a:xfrm>
              <a:off x="1418638" y="4729595"/>
              <a:ext cx="8485193" cy="141728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철새 이동경로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통행량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      데이터 추가 시 확산 가능성 파악 용이 </a:t>
              </a:r>
            </a:p>
          </p:txBody>
        </p:sp>
      </p:grpSp>
      <p:sp>
        <p:nvSpPr>
          <p:cNvPr id="17" name="Google Shape;633;p15">
            <a:extLst>
              <a:ext uri="{FF2B5EF4-FFF2-40B4-BE49-F238E27FC236}">
                <a16:creationId xmlns:a16="http://schemas.microsoft.com/office/drawing/2014/main" id="{9A2CAA7C-4AEC-479F-9B76-153AFEB1A057}"/>
              </a:ext>
            </a:extLst>
          </p:cNvPr>
          <p:cNvSpPr txBox="1"/>
          <p:nvPr/>
        </p:nvSpPr>
        <p:spPr>
          <a:xfrm>
            <a:off x="7499869" y="3366455"/>
            <a:ext cx="1558153" cy="400069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정확도 감소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77FA5E1E-2263-4F3B-9ACB-01A722CDF89D}"/>
              </a:ext>
            </a:extLst>
          </p:cNvPr>
          <p:cNvSpPr txBox="1"/>
          <p:nvPr/>
        </p:nvSpPr>
        <p:spPr>
          <a:xfrm>
            <a:off x="5342901" y="5238200"/>
            <a:ext cx="1506198" cy="400069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추가</a:t>
            </a:r>
            <a:endParaRPr sz="1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4407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Google Shape;1372;p40">
            <a:extLst>
              <a:ext uri="{FF2B5EF4-FFF2-40B4-BE49-F238E27FC236}">
                <a16:creationId xmlns:a16="http://schemas.microsoft.com/office/drawing/2014/main" id="{A784ED4C-8C8E-4F4C-8413-1E6D1D746BAB}"/>
              </a:ext>
            </a:extLst>
          </p:cNvPr>
          <p:cNvSpPr txBox="1">
            <a:spLocks/>
          </p:cNvSpPr>
          <p:nvPr/>
        </p:nvSpPr>
        <p:spPr>
          <a:xfrm>
            <a:off x="960000" y="1968600"/>
            <a:ext cx="6366000" cy="146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dirty="0">
                <a:solidFill>
                  <a:srgbClr val="D647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 &amp; A</a:t>
            </a:r>
          </a:p>
        </p:txBody>
      </p:sp>
      <p:grpSp>
        <p:nvGrpSpPr>
          <p:cNvPr id="110" name="Google Shape;1374;p40">
            <a:extLst>
              <a:ext uri="{FF2B5EF4-FFF2-40B4-BE49-F238E27FC236}">
                <a16:creationId xmlns:a16="http://schemas.microsoft.com/office/drawing/2014/main" id="{852AFB90-13F0-4BB0-975E-41F7B9ADB163}"/>
              </a:ext>
            </a:extLst>
          </p:cNvPr>
          <p:cNvGrpSpPr/>
          <p:nvPr/>
        </p:nvGrpSpPr>
        <p:grpSpPr>
          <a:xfrm>
            <a:off x="7127163" y="2124267"/>
            <a:ext cx="5854533" cy="5282101"/>
            <a:chOff x="5345372" y="1593200"/>
            <a:chExt cx="4390900" cy="3961576"/>
          </a:xfrm>
        </p:grpSpPr>
        <p:sp>
          <p:nvSpPr>
            <p:cNvPr id="111" name="Google Shape;1375;p40">
              <a:extLst>
                <a:ext uri="{FF2B5EF4-FFF2-40B4-BE49-F238E27FC236}">
                  <a16:creationId xmlns:a16="http://schemas.microsoft.com/office/drawing/2014/main" id="{24DF280B-0140-4160-B7EA-CBD80E1A9DC1}"/>
                </a:ext>
              </a:extLst>
            </p:cNvPr>
            <p:cNvSpPr/>
            <p:nvPr/>
          </p:nvSpPr>
          <p:spPr>
            <a:xfrm rot="443271">
              <a:off x="5552617" y="1834404"/>
              <a:ext cx="3976411" cy="3479167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2" name="Google Shape;1376;p40">
              <a:extLst>
                <a:ext uri="{FF2B5EF4-FFF2-40B4-BE49-F238E27FC236}">
                  <a16:creationId xmlns:a16="http://schemas.microsoft.com/office/drawing/2014/main" id="{61AD902C-BF80-4F2B-8B2A-8C2817E0757D}"/>
                </a:ext>
              </a:extLst>
            </p:cNvPr>
            <p:cNvGrpSpPr/>
            <p:nvPr/>
          </p:nvGrpSpPr>
          <p:grpSpPr>
            <a:xfrm>
              <a:off x="6074173" y="2004276"/>
              <a:ext cx="2429758" cy="3139432"/>
              <a:chOff x="6353565" y="2280240"/>
              <a:chExt cx="2215922" cy="2863139"/>
            </a:xfrm>
          </p:grpSpPr>
          <p:sp>
            <p:nvSpPr>
              <p:cNvPr id="113" name="Google Shape;1377;p40">
                <a:extLst>
                  <a:ext uri="{FF2B5EF4-FFF2-40B4-BE49-F238E27FC236}">
                    <a16:creationId xmlns:a16="http://schemas.microsoft.com/office/drawing/2014/main" id="{73394883-664A-4A11-8558-796620872681}"/>
                  </a:ext>
                </a:extLst>
              </p:cNvPr>
              <p:cNvSpPr/>
              <p:nvPr/>
            </p:nvSpPr>
            <p:spPr>
              <a:xfrm>
                <a:off x="6418727" y="2895652"/>
                <a:ext cx="404820" cy="445864"/>
              </a:xfrm>
              <a:custGeom>
                <a:avLst/>
                <a:gdLst/>
                <a:ahLst/>
                <a:cxnLst/>
                <a:rect l="l" t="t" r="r" b="b"/>
                <a:pathLst>
                  <a:path w="18010" h="19836" extrusionOk="0">
                    <a:moveTo>
                      <a:pt x="6300" y="1"/>
                    </a:moveTo>
                    <a:lnTo>
                      <a:pt x="0" y="24"/>
                    </a:lnTo>
                    <a:lnTo>
                      <a:pt x="8081" y="19836"/>
                    </a:lnTo>
                    <a:lnTo>
                      <a:pt x="18010" y="11527"/>
                    </a:lnTo>
                    <a:lnTo>
                      <a:pt x="630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378;p40">
                <a:extLst>
                  <a:ext uri="{FF2B5EF4-FFF2-40B4-BE49-F238E27FC236}">
                    <a16:creationId xmlns:a16="http://schemas.microsoft.com/office/drawing/2014/main" id="{ED0599A3-735F-4343-8ACE-F3C79237627C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320170" cy="177482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7896" extrusionOk="0">
                    <a:moveTo>
                      <a:pt x="8948" y="1"/>
                    </a:moveTo>
                    <a:lnTo>
                      <a:pt x="1" y="4954"/>
                    </a:lnTo>
                    <a:cubicBezTo>
                      <a:pt x="2403" y="7128"/>
                      <a:pt x="4624" y="7896"/>
                      <a:pt x="6563" y="7896"/>
                    </a:cubicBezTo>
                    <a:cubicBezTo>
                      <a:pt x="11218" y="7896"/>
                      <a:pt x="14244" y="3470"/>
                      <a:pt x="14244" y="3470"/>
                    </a:cubicBezTo>
                    <a:lnTo>
                      <a:pt x="8948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379;p40">
                <a:extLst>
                  <a:ext uri="{FF2B5EF4-FFF2-40B4-BE49-F238E27FC236}">
                    <a16:creationId xmlns:a16="http://schemas.microsoft.com/office/drawing/2014/main" id="{D58D6D30-7112-42C0-B256-91A154C18AE8}"/>
                  </a:ext>
                </a:extLst>
              </p:cNvPr>
              <p:cNvSpPr/>
              <p:nvPr/>
            </p:nvSpPr>
            <p:spPr>
              <a:xfrm>
                <a:off x="6483889" y="2960814"/>
                <a:ext cx="815776" cy="1043068"/>
              </a:xfrm>
              <a:custGeom>
                <a:avLst/>
                <a:gdLst/>
                <a:ahLst/>
                <a:cxnLst/>
                <a:rect l="l" t="t" r="r" b="b"/>
                <a:pathLst>
                  <a:path w="36293" h="46405" extrusionOk="0">
                    <a:moveTo>
                      <a:pt x="6711" y="1"/>
                    </a:moveTo>
                    <a:lnTo>
                      <a:pt x="0" y="3379"/>
                    </a:lnTo>
                    <a:cubicBezTo>
                      <a:pt x="0" y="3379"/>
                      <a:pt x="4223" y="29080"/>
                      <a:pt x="27619" y="46404"/>
                    </a:cubicBezTo>
                    <a:lnTo>
                      <a:pt x="36292" y="28213"/>
                    </a:lnTo>
                    <a:lnTo>
                      <a:pt x="6711" y="1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16" name="Google Shape;1380;p40">
                <a:extLst>
                  <a:ext uri="{FF2B5EF4-FFF2-40B4-BE49-F238E27FC236}">
                    <a16:creationId xmlns:a16="http://schemas.microsoft.com/office/drawing/2014/main" id="{6D890881-93D9-41E2-ADB9-86ED4CCE9C7E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248354" cy="274518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2213" extrusionOk="0">
                    <a:moveTo>
                      <a:pt x="8948" y="1"/>
                    </a:moveTo>
                    <a:lnTo>
                      <a:pt x="1" y="4954"/>
                    </a:lnTo>
                    <a:lnTo>
                      <a:pt x="2397" y="12212"/>
                    </a:lnTo>
                    <a:cubicBezTo>
                      <a:pt x="2397" y="12212"/>
                      <a:pt x="11048" y="8492"/>
                      <a:pt x="8948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381;p40">
                <a:extLst>
                  <a:ext uri="{FF2B5EF4-FFF2-40B4-BE49-F238E27FC236}">
                    <a16:creationId xmlns:a16="http://schemas.microsoft.com/office/drawing/2014/main" id="{A12CBA01-8833-4B0F-A500-1BF6AD6773DE}"/>
                  </a:ext>
                </a:extLst>
              </p:cNvPr>
              <p:cNvSpPr/>
              <p:nvPr/>
            </p:nvSpPr>
            <p:spPr>
              <a:xfrm>
                <a:off x="6366399" y="2775599"/>
                <a:ext cx="265774" cy="185237"/>
              </a:xfrm>
              <a:custGeom>
                <a:avLst/>
                <a:gdLst/>
                <a:ahLst/>
                <a:cxnLst/>
                <a:rect l="l" t="t" r="r" b="b"/>
                <a:pathLst>
                  <a:path w="11824" h="8241" extrusionOk="0">
                    <a:moveTo>
                      <a:pt x="1415" y="1"/>
                    </a:moveTo>
                    <a:cubicBezTo>
                      <a:pt x="0" y="5273"/>
                      <a:pt x="4063" y="8241"/>
                      <a:pt x="4063" y="8241"/>
                    </a:cubicBezTo>
                    <a:lnTo>
                      <a:pt x="9244" y="7350"/>
                    </a:lnTo>
                    <a:lnTo>
                      <a:pt x="11824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382;p40">
                <a:extLst>
                  <a:ext uri="{FF2B5EF4-FFF2-40B4-BE49-F238E27FC236}">
                    <a16:creationId xmlns:a16="http://schemas.microsoft.com/office/drawing/2014/main" id="{483A4D5A-B8D2-4ED3-A1E8-3E09FA714EE7}"/>
                  </a:ext>
                </a:extLst>
              </p:cNvPr>
              <p:cNvSpPr/>
              <p:nvPr/>
            </p:nvSpPr>
            <p:spPr>
              <a:xfrm>
                <a:off x="6436170" y="2422298"/>
                <a:ext cx="160602" cy="272270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2113" extrusionOk="0">
                    <a:moveTo>
                      <a:pt x="1369" y="0"/>
                    </a:moveTo>
                    <a:cubicBezTo>
                      <a:pt x="1046" y="0"/>
                      <a:pt x="723" y="126"/>
                      <a:pt x="480" y="380"/>
                    </a:cubicBezTo>
                    <a:cubicBezTo>
                      <a:pt x="46" y="814"/>
                      <a:pt x="0" y="1498"/>
                      <a:pt x="366" y="1978"/>
                    </a:cubicBezTo>
                    <a:lnTo>
                      <a:pt x="3013" y="5607"/>
                    </a:lnTo>
                    <a:lnTo>
                      <a:pt x="3082" y="8278"/>
                    </a:lnTo>
                    <a:lnTo>
                      <a:pt x="3196" y="12112"/>
                    </a:lnTo>
                    <a:lnTo>
                      <a:pt x="7145" y="11382"/>
                    </a:lnTo>
                    <a:lnTo>
                      <a:pt x="6916" y="9898"/>
                    </a:lnTo>
                    <a:lnTo>
                      <a:pt x="6072" y="4763"/>
                    </a:lnTo>
                    <a:lnTo>
                      <a:pt x="2306" y="426"/>
                    </a:lnTo>
                    <a:cubicBezTo>
                      <a:pt x="2058" y="143"/>
                      <a:pt x="1714" y="0"/>
                      <a:pt x="1369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383;p40">
                <a:extLst>
                  <a:ext uri="{FF2B5EF4-FFF2-40B4-BE49-F238E27FC236}">
                    <a16:creationId xmlns:a16="http://schemas.microsoft.com/office/drawing/2014/main" id="{FF0BA814-03DB-4414-A355-342329816EBC}"/>
                  </a:ext>
                </a:extLst>
              </p:cNvPr>
              <p:cNvSpPr/>
              <p:nvPr/>
            </p:nvSpPr>
            <p:spPr>
              <a:xfrm>
                <a:off x="6504411" y="2571414"/>
                <a:ext cx="87235" cy="7338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3265" extrusionOk="0">
                    <a:moveTo>
                      <a:pt x="0" y="0"/>
                    </a:moveTo>
                    <a:lnTo>
                      <a:pt x="46" y="1644"/>
                    </a:lnTo>
                    <a:lnTo>
                      <a:pt x="3880" y="3264"/>
                    </a:lnTo>
                    <a:lnTo>
                      <a:pt x="3652" y="18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384;p40">
                <a:extLst>
                  <a:ext uri="{FF2B5EF4-FFF2-40B4-BE49-F238E27FC236}">
                    <a16:creationId xmlns:a16="http://schemas.microsoft.com/office/drawing/2014/main" id="{F148E85D-EEE0-4DA0-A99A-BF0A9197335B}"/>
                  </a:ext>
                </a:extLst>
              </p:cNvPr>
              <p:cNvSpPr/>
              <p:nvPr/>
            </p:nvSpPr>
            <p:spPr>
              <a:xfrm>
                <a:off x="6353565" y="2579618"/>
                <a:ext cx="241678" cy="22219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9885" extrusionOk="0">
                    <a:moveTo>
                      <a:pt x="4782" y="1"/>
                    </a:moveTo>
                    <a:cubicBezTo>
                      <a:pt x="4665" y="1"/>
                      <a:pt x="4546" y="16"/>
                      <a:pt x="4429" y="46"/>
                    </a:cubicBezTo>
                    <a:lnTo>
                      <a:pt x="3516" y="297"/>
                    </a:lnTo>
                    <a:cubicBezTo>
                      <a:pt x="2899" y="480"/>
                      <a:pt x="2489" y="1050"/>
                      <a:pt x="2534" y="1689"/>
                    </a:cubicBezTo>
                    <a:lnTo>
                      <a:pt x="2557" y="2009"/>
                    </a:lnTo>
                    <a:lnTo>
                      <a:pt x="1187" y="3196"/>
                    </a:lnTo>
                    <a:cubicBezTo>
                      <a:pt x="799" y="3538"/>
                      <a:pt x="685" y="4109"/>
                      <a:pt x="936" y="4565"/>
                    </a:cubicBezTo>
                    <a:lnTo>
                      <a:pt x="526" y="5136"/>
                    </a:lnTo>
                    <a:cubicBezTo>
                      <a:pt x="92" y="5730"/>
                      <a:pt x="1" y="6506"/>
                      <a:pt x="274" y="7190"/>
                    </a:cubicBezTo>
                    <a:lnTo>
                      <a:pt x="891" y="8742"/>
                    </a:lnTo>
                    <a:cubicBezTo>
                      <a:pt x="1172" y="9447"/>
                      <a:pt x="1845" y="9885"/>
                      <a:pt x="2563" y="9885"/>
                    </a:cubicBezTo>
                    <a:cubicBezTo>
                      <a:pt x="2659" y="9885"/>
                      <a:pt x="2756" y="9877"/>
                      <a:pt x="2854" y="9861"/>
                    </a:cubicBezTo>
                    <a:lnTo>
                      <a:pt x="10751" y="8514"/>
                    </a:lnTo>
                    <a:lnTo>
                      <a:pt x="9245" y="1895"/>
                    </a:lnTo>
                    <a:lnTo>
                      <a:pt x="6004" y="708"/>
                    </a:lnTo>
                    <a:cubicBezTo>
                      <a:pt x="5745" y="265"/>
                      <a:pt x="5277" y="1"/>
                      <a:pt x="4782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385;p40">
                <a:extLst>
                  <a:ext uri="{FF2B5EF4-FFF2-40B4-BE49-F238E27FC236}">
                    <a16:creationId xmlns:a16="http://schemas.microsoft.com/office/drawing/2014/main" id="{B6BB563D-3CCF-44C3-8E17-6419FB9E502C}"/>
                  </a:ext>
                </a:extLst>
              </p:cNvPr>
              <p:cNvSpPr/>
              <p:nvPr/>
            </p:nvSpPr>
            <p:spPr>
              <a:xfrm>
                <a:off x="6489014" y="2620145"/>
                <a:ext cx="87235" cy="14315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6369" extrusionOk="0">
                    <a:moveTo>
                      <a:pt x="0" y="1"/>
                    </a:moveTo>
                    <a:lnTo>
                      <a:pt x="754" y="6369"/>
                    </a:lnTo>
                    <a:lnTo>
                      <a:pt x="3881" y="20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386;p40">
                <a:extLst>
                  <a:ext uri="{FF2B5EF4-FFF2-40B4-BE49-F238E27FC236}">
                    <a16:creationId xmlns:a16="http://schemas.microsoft.com/office/drawing/2014/main" id="{84085FB9-545E-4CC5-8091-1358FACCB55F}"/>
                  </a:ext>
                </a:extLst>
              </p:cNvPr>
              <p:cNvSpPr/>
              <p:nvPr/>
            </p:nvSpPr>
            <p:spPr>
              <a:xfrm>
                <a:off x="6431045" y="2598724"/>
                <a:ext cx="202163" cy="267190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11887" extrusionOk="0">
                    <a:moveTo>
                      <a:pt x="2775" y="0"/>
                    </a:moveTo>
                    <a:cubicBezTo>
                      <a:pt x="2298" y="0"/>
                      <a:pt x="1902" y="417"/>
                      <a:pt x="1963" y="908"/>
                    </a:cubicBezTo>
                    <a:cubicBezTo>
                      <a:pt x="2054" y="2004"/>
                      <a:pt x="2831" y="2894"/>
                      <a:pt x="3858" y="3213"/>
                    </a:cubicBezTo>
                    <a:lnTo>
                      <a:pt x="4702" y="3442"/>
                    </a:lnTo>
                    <a:cubicBezTo>
                      <a:pt x="4702" y="3442"/>
                      <a:pt x="0" y="6340"/>
                      <a:pt x="1552" y="11887"/>
                    </a:cubicBezTo>
                    <a:lnTo>
                      <a:pt x="8948" y="7870"/>
                    </a:lnTo>
                    <a:lnTo>
                      <a:pt x="8993" y="3373"/>
                    </a:lnTo>
                    <a:cubicBezTo>
                      <a:pt x="8993" y="2140"/>
                      <a:pt x="8149" y="1091"/>
                      <a:pt x="6939" y="839"/>
                    </a:cubicBezTo>
                    <a:lnTo>
                      <a:pt x="2945" y="18"/>
                    </a:lnTo>
                    <a:cubicBezTo>
                      <a:pt x="2887" y="6"/>
                      <a:pt x="2831" y="0"/>
                      <a:pt x="2775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387;p40">
                <a:extLst>
                  <a:ext uri="{FF2B5EF4-FFF2-40B4-BE49-F238E27FC236}">
                    <a16:creationId xmlns:a16="http://schemas.microsoft.com/office/drawing/2014/main" id="{A4648F33-8466-4936-8E99-C47FF98F133E}"/>
                  </a:ext>
                </a:extLst>
              </p:cNvPr>
              <p:cNvSpPr/>
              <p:nvPr/>
            </p:nvSpPr>
            <p:spPr>
              <a:xfrm>
                <a:off x="6407443" y="2593981"/>
                <a:ext cx="129313" cy="27193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2098" extrusionOk="0">
                    <a:moveTo>
                      <a:pt x="2899" y="0"/>
                    </a:moveTo>
                    <a:lnTo>
                      <a:pt x="2762" y="1712"/>
                    </a:lnTo>
                    <a:cubicBezTo>
                      <a:pt x="2694" y="2580"/>
                      <a:pt x="3127" y="3424"/>
                      <a:pt x="3858" y="3881"/>
                    </a:cubicBezTo>
                    <a:cubicBezTo>
                      <a:pt x="3858" y="3881"/>
                      <a:pt x="0" y="7350"/>
                      <a:pt x="2602" y="12098"/>
                    </a:cubicBezTo>
                    <a:cubicBezTo>
                      <a:pt x="1119" y="6414"/>
                      <a:pt x="5752" y="3653"/>
                      <a:pt x="5752" y="3653"/>
                    </a:cubicBezTo>
                    <a:lnTo>
                      <a:pt x="5067" y="3470"/>
                    </a:lnTo>
                    <a:cubicBezTo>
                      <a:pt x="3926" y="3128"/>
                      <a:pt x="3104" y="2146"/>
                      <a:pt x="2990" y="959"/>
                    </a:cubicBez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388;p40">
                <a:extLst>
                  <a:ext uri="{FF2B5EF4-FFF2-40B4-BE49-F238E27FC236}">
                    <a16:creationId xmlns:a16="http://schemas.microsoft.com/office/drawing/2014/main" id="{E9432DAB-F796-4592-8A34-A655FE1B451A}"/>
                  </a:ext>
                </a:extLst>
              </p:cNvPr>
              <p:cNvSpPr/>
              <p:nvPr/>
            </p:nvSpPr>
            <p:spPr>
              <a:xfrm>
                <a:off x="7453052" y="4470740"/>
                <a:ext cx="1116435" cy="672639"/>
              </a:xfrm>
              <a:custGeom>
                <a:avLst/>
                <a:gdLst/>
                <a:ahLst/>
                <a:cxnLst/>
                <a:rect l="l" t="t" r="r" b="b"/>
                <a:pathLst>
                  <a:path w="49669" h="29925" extrusionOk="0">
                    <a:moveTo>
                      <a:pt x="44898" y="0"/>
                    </a:moveTo>
                    <a:lnTo>
                      <a:pt x="8058" y="274"/>
                    </a:lnTo>
                    <a:lnTo>
                      <a:pt x="0" y="29901"/>
                    </a:lnTo>
                    <a:lnTo>
                      <a:pt x="29148" y="29924"/>
                    </a:lnTo>
                    <a:cubicBezTo>
                      <a:pt x="29331" y="29924"/>
                      <a:pt x="49006" y="29901"/>
                      <a:pt x="49006" y="29901"/>
                    </a:cubicBezTo>
                    <a:cubicBezTo>
                      <a:pt x="49006" y="29901"/>
                      <a:pt x="49668" y="18078"/>
                      <a:pt x="46655" y="6665"/>
                    </a:cubicBezTo>
                    <a:lnTo>
                      <a:pt x="44898" y="0"/>
                    </a:lnTo>
                    <a:close/>
                  </a:path>
                </a:pathLst>
              </a:cu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5" name="Google Shape;1389;p40">
                <a:extLst>
                  <a:ext uri="{FF2B5EF4-FFF2-40B4-BE49-F238E27FC236}">
                    <a16:creationId xmlns:a16="http://schemas.microsoft.com/office/drawing/2014/main" id="{0F6FAFF8-2EC4-4702-9596-DAB6482A40AF}"/>
                  </a:ext>
                </a:extLst>
              </p:cNvPr>
              <p:cNvSpPr/>
              <p:nvPr/>
            </p:nvSpPr>
            <p:spPr>
              <a:xfrm>
                <a:off x="8312411" y="4542556"/>
                <a:ext cx="78019" cy="60030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6707" extrusionOk="0">
                    <a:moveTo>
                      <a:pt x="731" y="1"/>
                    </a:moveTo>
                    <a:lnTo>
                      <a:pt x="1" y="161"/>
                    </a:lnTo>
                    <a:cubicBezTo>
                      <a:pt x="23" y="275"/>
                      <a:pt x="2694" y="12463"/>
                      <a:pt x="2694" y="26706"/>
                    </a:cubicBezTo>
                    <a:lnTo>
                      <a:pt x="3470" y="26706"/>
                    </a:lnTo>
                    <a:cubicBezTo>
                      <a:pt x="3470" y="12395"/>
                      <a:pt x="754" y="115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390;p40">
                <a:extLst>
                  <a:ext uri="{FF2B5EF4-FFF2-40B4-BE49-F238E27FC236}">
                    <a16:creationId xmlns:a16="http://schemas.microsoft.com/office/drawing/2014/main" id="{5BD6A866-066F-4A4C-A04B-746C2EAF6463}"/>
                  </a:ext>
                </a:extLst>
              </p:cNvPr>
              <p:cNvSpPr/>
              <p:nvPr/>
            </p:nvSpPr>
            <p:spPr>
              <a:xfrm>
                <a:off x="7616193" y="4532306"/>
                <a:ext cx="854257" cy="36953"/>
              </a:xfrm>
              <a:custGeom>
                <a:avLst/>
                <a:gdLst/>
                <a:ahLst/>
                <a:cxnLst/>
                <a:rect l="l" t="t" r="r" b="b"/>
                <a:pathLst>
                  <a:path w="38005" h="1644" extrusionOk="0">
                    <a:moveTo>
                      <a:pt x="37982" y="0"/>
                    </a:moveTo>
                    <a:lnTo>
                      <a:pt x="1" y="891"/>
                    </a:lnTo>
                    <a:lnTo>
                      <a:pt x="23" y="1644"/>
                    </a:lnTo>
                    <a:lnTo>
                      <a:pt x="38005" y="754"/>
                    </a:ln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504E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391;p40">
                <a:extLst>
                  <a:ext uri="{FF2B5EF4-FFF2-40B4-BE49-F238E27FC236}">
                    <a16:creationId xmlns:a16="http://schemas.microsoft.com/office/drawing/2014/main" id="{3EFD0325-7D2D-426B-ABB6-3FCBEC84A5B1}"/>
                  </a:ext>
                </a:extLst>
              </p:cNvPr>
              <p:cNvSpPr/>
              <p:nvPr/>
            </p:nvSpPr>
            <p:spPr>
              <a:xfrm>
                <a:off x="8130793" y="4555390"/>
                <a:ext cx="221156" cy="122637"/>
              </a:xfrm>
              <a:custGeom>
                <a:avLst/>
                <a:gdLst/>
                <a:ahLst/>
                <a:cxnLst/>
                <a:rect l="l" t="t" r="r" b="b"/>
                <a:pathLst>
                  <a:path w="9839" h="5456" extrusionOk="0">
                    <a:moveTo>
                      <a:pt x="754" y="0"/>
                    </a:moveTo>
                    <a:lnTo>
                      <a:pt x="0" y="206"/>
                    </a:lnTo>
                    <a:lnTo>
                      <a:pt x="1119" y="4474"/>
                    </a:lnTo>
                    <a:lnTo>
                      <a:pt x="9770" y="5456"/>
                    </a:lnTo>
                    <a:lnTo>
                      <a:pt x="9838" y="4702"/>
                    </a:lnTo>
                    <a:lnTo>
                      <a:pt x="1735" y="3789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392;p40">
                <a:extLst>
                  <a:ext uri="{FF2B5EF4-FFF2-40B4-BE49-F238E27FC236}">
                    <a16:creationId xmlns:a16="http://schemas.microsoft.com/office/drawing/2014/main" id="{D8C4D814-1E11-4D71-9AC9-8FE0D9B70A65}"/>
                  </a:ext>
                </a:extLst>
              </p:cNvPr>
              <p:cNvSpPr/>
              <p:nvPr/>
            </p:nvSpPr>
            <p:spPr>
              <a:xfrm>
                <a:off x="7694190" y="4810375"/>
                <a:ext cx="126728" cy="320686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4267" extrusionOk="0">
                    <a:moveTo>
                      <a:pt x="320" y="1"/>
                    </a:moveTo>
                    <a:lnTo>
                      <a:pt x="0" y="685"/>
                    </a:lnTo>
                    <a:lnTo>
                      <a:pt x="4086" y="2603"/>
                    </a:lnTo>
                    <a:lnTo>
                      <a:pt x="4885" y="14266"/>
                    </a:lnTo>
                    <a:lnTo>
                      <a:pt x="5638" y="14221"/>
                    </a:lnTo>
                    <a:lnTo>
                      <a:pt x="4816" y="210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393;p40">
                <a:extLst>
                  <a:ext uri="{FF2B5EF4-FFF2-40B4-BE49-F238E27FC236}">
                    <a16:creationId xmlns:a16="http://schemas.microsoft.com/office/drawing/2014/main" id="{3FA82B1F-E1F8-4B93-95BE-63A9B1220FA4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E287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394;p40">
                <a:extLst>
                  <a:ext uri="{FF2B5EF4-FFF2-40B4-BE49-F238E27FC236}">
                    <a16:creationId xmlns:a16="http://schemas.microsoft.com/office/drawing/2014/main" id="{667DCC65-CAEE-4B72-9B03-2ECDF1ED51AA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31" name="Google Shape;1395;p40">
                <a:extLst>
                  <a:ext uri="{FF2B5EF4-FFF2-40B4-BE49-F238E27FC236}">
                    <a16:creationId xmlns:a16="http://schemas.microsoft.com/office/drawing/2014/main" id="{EF66758C-D641-405F-8197-9EE7D9C31E99}"/>
                  </a:ext>
                </a:extLst>
              </p:cNvPr>
              <p:cNvSpPr/>
              <p:nvPr/>
            </p:nvSpPr>
            <p:spPr>
              <a:xfrm>
                <a:off x="7661351" y="3102422"/>
                <a:ext cx="238599" cy="221156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9839" extrusionOk="0">
                    <a:moveTo>
                      <a:pt x="8240" y="0"/>
                    </a:moveTo>
                    <a:lnTo>
                      <a:pt x="3881" y="1712"/>
                    </a:lnTo>
                    <a:cubicBezTo>
                      <a:pt x="1096" y="2808"/>
                      <a:pt x="0" y="6163"/>
                      <a:pt x="1598" y="8697"/>
                    </a:cubicBezTo>
                    <a:lnTo>
                      <a:pt x="2306" y="9838"/>
                    </a:lnTo>
                    <a:lnTo>
                      <a:pt x="10614" y="8811"/>
                    </a:ln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396;p40">
                <a:extLst>
                  <a:ext uri="{FF2B5EF4-FFF2-40B4-BE49-F238E27FC236}">
                    <a16:creationId xmlns:a16="http://schemas.microsoft.com/office/drawing/2014/main" id="{AC6FEF10-1D52-473B-A5A9-6A9FEAE71CFD}"/>
                  </a:ext>
                </a:extLst>
              </p:cNvPr>
              <p:cNvSpPr/>
              <p:nvPr/>
            </p:nvSpPr>
            <p:spPr>
              <a:xfrm>
                <a:off x="7624398" y="2482133"/>
                <a:ext cx="489493" cy="812180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36133" extrusionOk="0">
                    <a:moveTo>
                      <a:pt x="10637" y="1"/>
                    </a:moveTo>
                    <a:lnTo>
                      <a:pt x="1" y="21685"/>
                    </a:lnTo>
                    <a:lnTo>
                      <a:pt x="1713" y="24127"/>
                    </a:lnTo>
                    <a:lnTo>
                      <a:pt x="10135" y="36133"/>
                    </a:lnTo>
                    <a:lnTo>
                      <a:pt x="21776" y="33006"/>
                    </a:lnTo>
                    <a:lnTo>
                      <a:pt x="10637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397;p40">
                <a:extLst>
                  <a:ext uri="{FF2B5EF4-FFF2-40B4-BE49-F238E27FC236}">
                    <a16:creationId xmlns:a16="http://schemas.microsoft.com/office/drawing/2014/main" id="{FEE2A3F4-B596-4FCE-8568-1B8A3F5ED592}"/>
                  </a:ext>
                </a:extLst>
              </p:cNvPr>
              <p:cNvSpPr/>
              <p:nvPr/>
            </p:nvSpPr>
            <p:spPr>
              <a:xfrm>
                <a:off x="7526104" y="2280240"/>
                <a:ext cx="469802" cy="207557"/>
              </a:xfrm>
              <a:custGeom>
                <a:avLst/>
                <a:gdLst/>
                <a:ahLst/>
                <a:cxnLst/>
                <a:rect l="l" t="t" r="r" b="b"/>
                <a:pathLst>
                  <a:path w="20901" h="9234" extrusionOk="0">
                    <a:moveTo>
                      <a:pt x="8685" y="0"/>
                    </a:moveTo>
                    <a:cubicBezTo>
                      <a:pt x="4027" y="0"/>
                      <a:pt x="0" y="2601"/>
                      <a:pt x="1270" y="9051"/>
                    </a:cubicBezTo>
                    <a:lnTo>
                      <a:pt x="20100" y="9234"/>
                    </a:lnTo>
                    <a:cubicBezTo>
                      <a:pt x="20901" y="3819"/>
                      <a:pt x="14329" y="0"/>
                      <a:pt x="868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1398;p40">
                <a:extLst>
                  <a:ext uri="{FF2B5EF4-FFF2-40B4-BE49-F238E27FC236}">
                    <a16:creationId xmlns:a16="http://schemas.microsoft.com/office/drawing/2014/main" id="{C4BFD1B7-F723-411C-A648-0634B533D3EF}"/>
                  </a:ext>
                </a:extLst>
              </p:cNvPr>
              <p:cNvSpPr/>
              <p:nvPr/>
            </p:nvSpPr>
            <p:spPr>
              <a:xfrm>
                <a:off x="7327762" y="2350505"/>
                <a:ext cx="776373" cy="274787"/>
              </a:xfrm>
              <a:custGeom>
                <a:avLst/>
                <a:gdLst/>
                <a:ahLst/>
                <a:cxnLst/>
                <a:rect l="l" t="t" r="r" b="b"/>
                <a:pathLst>
                  <a:path w="34540" h="12225" extrusionOk="0">
                    <a:moveTo>
                      <a:pt x="11907" y="1"/>
                    </a:moveTo>
                    <a:cubicBezTo>
                      <a:pt x="2343" y="1"/>
                      <a:pt x="0" y="10188"/>
                      <a:pt x="10687" y="12225"/>
                    </a:cubicBezTo>
                    <a:cubicBezTo>
                      <a:pt x="10687" y="12225"/>
                      <a:pt x="34539" y="8345"/>
                      <a:pt x="19269" y="1702"/>
                    </a:cubicBezTo>
                    <a:cubicBezTo>
                      <a:pt x="16503" y="501"/>
                      <a:pt x="14027" y="1"/>
                      <a:pt x="1190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399;p40">
                <a:extLst>
                  <a:ext uri="{FF2B5EF4-FFF2-40B4-BE49-F238E27FC236}">
                    <a16:creationId xmlns:a16="http://schemas.microsoft.com/office/drawing/2014/main" id="{C2B6445E-7819-4F1F-84A0-18820282BFDC}"/>
                  </a:ext>
                </a:extLst>
              </p:cNvPr>
              <p:cNvSpPr/>
              <p:nvPr/>
            </p:nvSpPr>
            <p:spPr>
              <a:xfrm>
                <a:off x="7384810" y="2344144"/>
                <a:ext cx="200117" cy="258064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11481" extrusionOk="0">
                    <a:moveTo>
                      <a:pt x="6065" y="1"/>
                    </a:moveTo>
                    <a:cubicBezTo>
                      <a:pt x="3887" y="1"/>
                      <a:pt x="2204" y="1207"/>
                      <a:pt x="1324" y="2739"/>
                    </a:cubicBezTo>
                    <a:cubicBezTo>
                      <a:pt x="0" y="5067"/>
                      <a:pt x="297" y="8810"/>
                      <a:pt x="4040" y="11481"/>
                    </a:cubicBezTo>
                    <a:lnTo>
                      <a:pt x="4269" y="11161"/>
                    </a:lnTo>
                    <a:cubicBezTo>
                      <a:pt x="685" y="8628"/>
                      <a:pt x="388" y="5204"/>
                      <a:pt x="1667" y="2921"/>
                    </a:cubicBezTo>
                    <a:cubicBezTo>
                      <a:pt x="2479" y="1491"/>
                      <a:pt x="4043" y="385"/>
                      <a:pt x="6071" y="385"/>
                    </a:cubicBezTo>
                    <a:cubicBezTo>
                      <a:pt x="6892" y="385"/>
                      <a:pt x="7789" y="567"/>
                      <a:pt x="8743" y="981"/>
                    </a:cubicBezTo>
                    <a:lnTo>
                      <a:pt x="8902" y="639"/>
                    </a:lnTo>
                    <a:cubicBezTo>
                      <a:pt x="7890" y="195"/>
                      <a:pt x="6938" y="1"/>
                      <a:pt x="606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400;p40">
                <a:extLst>
                  <a:ext uri="{FF2B5EF4-FFF2-40B4-BE49-F238E27FC236}">
                    <a16:creationId xmlns:a16="http://schemas.microsoft.com/office/drawing/2014/main" id="{ACDFEA58-9D8E-4915-906C-B85BE89634DE}"/>
                  </a:ext>
                </a:extLst>
              </p:cNvPr>
              <p:cNvSpPr/>
              <p:nvPr/>
            </p:nvSpPr>
            <p:spPr>
              <a:xfrm>
                <a:off x="7407377" y="2384131"/>
                <a:ext cx="580796" cy="740229"/>
              </a:xfrm>
              <a:custGeom>
                <a:avLst/>
                <a:gdLst/>
                <a:ahLst/>
                <a:cxnLst/>
                <a:rect l="l" t="t" r="r" b="b"/>
                <a:pathLst>
                  <a:path w="25839" h="32932" extrusionOk="0">
                    <a:moveTo>
                      <a:pt x="16549" y="1"/>
                    </a:moveTo>
                    <a:cubicBezTo>
                      <a:pt x="15476" y="1"/>
                      <a:pt x="14449" y="115"/>
                      <a:pt x="13445" y="321"/>
                    </a:cubicBezTo>
                    <a:cubicBezTo>
                      <a:pt x="13011" y="412"/>
                      <a:pt x="12600" y="503"/>
                      <a:pt x="12189" y="640"/>
                    </a:cubicBezTo>
                    <a:lnTo>
                      <a:pt x="12098" y="663"/>
                    </a:lnTo>
                    <a:lnTo>
                      <a:pt x="11276" y="937"/>
                    </a:lnTo>
                    <a:lnTo>
                      <a:pt x="11254" y="937"/>
                    </a:lnTo>
                    <a:cubicBezTo>
                      <a:pt x="9816" y="1462"/>
                      <a:pt x="8446" y="2215"/>
                      <a:pt x="7236" y="3128"/>
                    </a:cubicBezTo>
                    <a:cubicBezTo>
                      <a:pt x="4520" y="5182"/>
                      <a:pt x="2489" y="8081"/>
                      <a:pt x="1553" y="11505"/>
                    </a:cubicBezTo>
                    <a:cubicBezTo>
                      <a:pt x="1" y="17348"/>
                      <a:pt x="115" y="23191"/>
                      <a:pt x="1872" y="27620"/>
                    </a:cubicBezTo>
                    <a:cubicBezTo>
                      <a:pt x="3083" y="30685"/>
                      <a:pt x="5680" y="32932"/>
                      <a:pt x="8691" y="32932"/>
                    </a:cubicBezTo>
                    <a:cubicBezTo>
                      <a:pt x="9200" y="32932"/>
                      <a:pt x="9721" y="32868"/>
                      <a:pt x="10249" y="32732"/>
                    </a:cubicBezTo>
                    <a:cubicBezTo>
                      <a:pt x="13650" y="31888"/>
                      <a:pt x="23511" y="28213"/>
                      <a:pt x="23511" y="28213"/>
                    </a:cubicBezTo>
                    <a:lnTo>
                      <a:pt x="24880" y="13514"/>
                    </a:lnTo>
                    <a:lnTo>
                      <a:pt x="25314" y="9839"/>
                    </a:lnTo>
                    <a:cubicBezTo>
                      <a:pt x="25839" y="5593"/>
                      <a:pt x="23237" y="1758"/>
                      <a:pt x="19448" y="457"/>
                    </a:cubicBezTo>
                    <a:cubicBezTo>
                      <a:pt x="18535" y="161"/>
                      <a:pt x="17553" y="1"/>
                      <a:pt x="16549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401;p40">
                <a:extLst>
                  <a:ext uri="{FF2B5EF4-FFF2-40B4-BE49-F238E27FC236}">
                    <a16:creationId xmlns:a16="http://schemas.microsoft.com/office/drawing/2014/main" id="{667BE412-F107-4D34-8056-B048354CB6FB}"/>
                  </a:ext>
                </a:extLst>
              </p:cNvPr>
              <p:cNvSpPr/>
              <p:nvPr/>
            </p:nvSpPr>
            <p:spPr>
              <a:xfrm>
                <a:off x="7565394" y="2945934"/>
                <a:ext cx="115467" cy="53721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2390" extrusionOk="0">
                    <a:moveTo>
                      <a:pt x="5137" y="1"/>
                    </a:moveTo>
                    <a:lnTo>
                      <a:pt x="1" y="685"/>
                    </a:lnTo>
                    <a:cubicBezTo>
                      <a:pt x="975" y="1948"/>
                      <a:pt x="1828" y="2390"/>
                      <a:pt x="2544" y="2390"/>
                    </a:cubicBezTo>
                    <a:cubicBezTo>
                      <a:pt x="4210" y="2390"/>
                      <a:pt x="5137" y="1"/>
                      <a:pt x="5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402;p40">
                <a:extLst>
                  <a:ext uri="{FF2B5EF4-FFF2-40B4-BE49-F238E27FC236}">
                    <a16:creationId xmlns:a16="http://schemas.microsoft.com/office/drawing/2014/main" id="{B95CC96C-B221-4A66-9EBC-3FE959F0D10C}"/>
                  </a:ext>
                </a:extLst>
              </p:cNvPr>
              <p:cNvSpPr/>
              <p:nvPr/>
            </p:nvSpPr>
            <p:spPr>
              <a:xfrm>
                <a:off x="7744450" y="2362485"/>
                <a:ext cx="488436" cy="555262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4703" extrusionOk="0">
                    <a:moveTo>
                      <a:pt x="7775" y="0"/>
                    </a:moveTo>
                    <a:cubicBezTo>
                      <a:pt x="4494" y="0"/>
                      <a:pt x="1553" y="964"/>
                      <a:pt x="1553" y="964"/>
                    </a:cubicBezTo>
                    <a:cubicBezTo>
                      <a:pt x="1" y="7287"/>
                      <a:pt x="800" y="10185"/>
                      <a:pt x="7510" y="14545"/>
                    </a:cubicBezTo>
                    <a:lnTo>
                      <a:pt x="11847" y="24702"/>
                    </a:lnTo>
                    <a:cubicBezTo>
                      <a:pt x="21730" y="3599"/>
                      <a:pt x="14117" y="0"/>
                      <a:pt x="777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403;p40">
                <a:extLst>
                  <a:ext uri="{FF2B5EF4-FFF2-40B4-BE49-F238E27FC236}">
                    <a16:creationId xmlns:a16="http://schemas.microsoft.com/office/drawing/2014/main" id="{AB23EE15-5150-48FC-9529-18D2FE7C2F47}"/>
                  </a:ext>
                </a:extLst>
              </p:cNvPr>
              <p:cNvSpPr/>
              <p:nvPr/>
            </p:nvSpPr>
            <p:spPr>
              <a:xfrm>
                <a:off x="7850656" y="2630282"/>
                <a:ext cx="326418" cy="258739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11511" extrusionOk="0">
                    <a:moveTo>
                      <a:pt x="6767" y="1"/>
                    </a:moveTo>
                    <a:cubicBezTo>
                      <a:pt x="4506" y="1"/>
                      <a:pt x="1831" y="1918"/>
                      <a:pt x="1" y="7265"/>
                    </a:cubicBezTo>
                    <a:lnTo>
                      <a:pt x="3447" y="11510"/>
                    </a:lnTo>
                    <a:cubicBezTo>
                      <a:pt x="14522" y="8699"/>
                      <a:pt x="11581" y="1"/>
                      <a:pt x="676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404;p40">
                <a:extLst>
                  <a:ext uri="{FF2B5EF4-FFF2-40B4-BE49-F238E27FC236}">
                    <a16:creationId xmlns:a16="http://schemas.microsoft.com/office/drawing/2014/main" id="{DD67ACDC-46F3-4128-B361-12FF01416AD0}"/>
                  </a:ext>
                </a:extLst>
              </p:cNvPr>
              <p:cNvSpPr/>
              <p:nvPr/>
            </p:nvSpPr>
            <p:spPr>
              <a:xfrm>
                <a:off x="7949175" y="2718664"/>
                <a:ext cx="59520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566" extrusionOk="0">
                    <a:moveTo>
                      <a:pt x="1963" y="0"/>
                    </a:moveTo>
                    <a:lnTo>
                      <a:pt x="0" y="4246"/>
                    </a:lnTo>
                    <a:lnTo>
                      <a:pt x="685" y="4565"/>
                    </a:lnTo>
                    <a:lnTo>
                      <a:pt x="2648" y="320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405;p40">
                <a:extLst>
                  <a:ext uri="{FF2B5EF4-FFF2-40B4-BE49-F238E27FC236}">
                    <a16:creationId xmlns:a16="http://schemas.microsoft.com/office/drawing/2014/main" id="{AB9B46D9-3775-4BE5-9E65-93D3DEB24264}"/>
                  </a:ext>
                </a:extLst>
              </p:cNvPr>
              <p:cNvSpPr/>
              <p:nvPr/>
            </p:nvSpPr>
            <p:spPr>
              <a:xfrm>
                <a:off x="7615676" y="3073651"/>
                <a:ext cx="878893" cy="1403270"/>
              </a:xfrm>
              <a:custGeom>
                <a:avLst/>
                <a:gdLst/>
                <a:ahLst/>
                <a:cxnLst/>
                <a:rect l="l" t="t" r="r" b="b"/>
                <a:pathLst>
                  <a:path w="39101" h="62430" extrusionOk="0">
                    <a:moveTo>
                      <a:pt x="20417" y="1"/>
                    </a:moveTo>
                    <a:cubicBezTo>
                      <a:pt x="19960" y="1"/>
                      <a:pt x="19754" y="87"/>
                      <a:pt x="19882" y="208"/>
                    </a:cubicBezTo>
                    <a:lnTo>
                      <a:pt x="4315" y="11050"/>
                    </a:lnTo>
                    <a:cubicBezTo>
                      <a:pt x="3676" y="13241"/>
                      <a:pt x="1553" y="17578"/>
                      <a:pt x="549" y="22553"/>
                    </a:cubicBezTo>
                    <a:cubicBezTo>
                      <a:pt x="457" y="22941"/>
                      <a:pt x="389" y="23330"/>
                      <a:pt x="320" y="23695"/>
                    </a:cubicBezTo>
                    <a:cubicBezTo>
                      <a:pt x="138" y="25019"/>
                      <a:pt x="1" y="26365"/>
                      <a:pt x="1" y="27712"/>
                    </a:cubicBezTo>
                    <a:cubicBezTo>
                      <a:pt x="1" y="28100"/>
                      <a:pt x="24" y="28488"/>
                      <a:pt x="69" y="28899"/>
                    </a:cubicBezTo>
                    <a:cubicBezTo>
                      <a:pt x="92" y="29492"/>
                      <a:pt x="161" y="30086"/>
                      <a:pt x="252" y="30656"/>
                    </a:cubicBezTo>
                    <a:cubicBezTo>
                      <a:pt x="594" y="32802"/>
                      <a:pt x="1347" y="34925"/>
                      <a:pt x="2671" y="36956"/>
                    </a:cubicBezTo>
                    <a:cubicBezTo>
                      <a:pt x="3470" y="38212"/>
                      <a:pt x="4497" y="39421"/>
                      <a:pt x="5776" y="40563"/>
                    </a:cubicBezTo>
                    <a:lnTo>
                      <a:pt x="5730" y="40791"/>
                    </a:lnTo>
                    <a:lnTo>
                      <a:pt x="5730" y="40836"/>
                    </a:lnTo>
                    <a:lnTo>
                      <a:pt x="708" y="62429"/>
                    </a:lnTo>
                    <a:lnTo>
                      <a:pt x="37731" y="62429"/>
                    </a:lnTo>
                    <a:cubicBezTo>
                      <a:pt x="37731" y="62429"/>
                      <a:pt x="37754" y="47113"/>
                      <a:pt x="38119" y="38668"/>
                    </a:cubicBezTo>
                    <a:cubicBezTo>
                      <a:pt x="38188" y="36933"/>
                      <a:pt x="38324" y="35130"/>
                      <a:pt x="38461" y="33304"/>
                    </a:cubicBezTo>
                    <a:cubicBezTo>
                      <a:pt x="38804" y="28534"/>
                      <a:pt x="39101" y="23558"/>
                      <a:pt x="37914" y="18513"/>
                    </a:cubicBezTo>
                    <a:cubicBezTo>
                      <a:pt x="34176" y="2882"/>
                      <a:pt x="23068" y="1"/>
                      <a:pt x="2041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42" name="Google Shape;1406;p40">
                <a:extLst>
                  <a:ext uri="{FF2B5EF4-FFF2-40B4-BE49-F238E27FC236}">
                    <a16:creationId xmlns:a16="http://schemas.microsoft.com/office/drawing/2014/main" id="{DEF6D49D-1F17-4E3A-9DC7-FE9DC1533AB4}"/>
                  </a:ext>
                </a:extLst>
              </p:cNvPr>
              <p:cNvSpPr/>
              <p:nvPr/>
            </p:nvSpPr>
            <p:spPr>
              <a:xfrm>
                <a:off x="7743955" y="3981787"/>
                <a:ext cx="15648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1416" extrusionOk="0">
                    <a:moveTo>
                      <a:pt x="69" y="1"/>
                    </a:moveTo>
                    <a:lnTo>
                      <a:pt x="0" y="754"/>
                    </a:lnTo>
                    <a:lnTo>
                      <a:pt x="6893" y="1416"/>
                    </a:lnTo>
                    <a:lnTo>
                      <a:pt x="6962" y="663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407;p40">
                <a:extLst>
                  <a:ext uri="{FF2B5EF4-FFF2-40B4-BE49-F238E27FC236}">
                    <a16:creationId xmlns:a16="http://schemas.microsoft.com/office/drawing/2014/main" id="{ACDB89C8-0B64-43F8-B07E-4A3A4892CE24}"/>
                  </a:ext>
                </a:extLst>
              </p:cNvPr>
              <p:cNvSpPr/>
              <p:nvPr/>
            </p:nvSpPr>
            <p:spPr>
              <a:xfrm>
                <a:off x="7735729" y="3203998"/>
                <a:ext cx="211401" cy="338129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5043" extrusionOk="0">
                    <a:moveTo>
                      <a:pt x="9405" y="1"/>
                    </a:moveTo>
                    <a:lnTo>
                      <a:pt x="3562" y="1713"/>
                    </a:lnTo>
                    <a:lnTo>
                      <a:pt x="731" y="3790"/>
                    </a:lnTo>
                    <a:lnTo>
                      <a:pt x="1" y="15043"/>
                    </a:lnTo>
                    <a:lnTo>
                      <a:pt x="9405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408;p40">
                <a:extLst>
                  <a:ext uri="{FF2B5EF4-FFF2-40B4-BE49-F238E27FC236}">
                    <a16:creationId xmlns:a16="http://schemas.microsoft.com/office/drawing/2014/main" id="{54FE5C17-9571-4F1E-81C8-8AE848C5D38E}"/>
                  </a:ext>
                </a:extLst>
              </p:cNvPr>
              <p:cNvSpPr/>
              <p:nvPr/>
            </p:nvSpPr>
            <p:spPr>
              <a:xfrm>
                <a:off x="7837327" y="2575505"/>
                <a:ext cx="104161" cy="24424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10866" extrusionOk="0">
                    <a:moveTo>
                      <a:pt x="0" y="1"/>
                    </a:moveTo>
                    <a:lnTo>
                      <a:pt x="685" y="9953"/>
                    </a:lnTo>
                    <a:lnTo>
                      <a:pt x="2899" y="10866"/>
                    </a:lnTo>
                    <a:lnTo>
                      <a:pt x="4634" y="22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409;p40">
                <a:extLst>
                  <a:ext uri="{FF2B5EF4-FFF2-40B4-BE49-F238E27FC236}">
                    <a16:creationId xmlns:a16="http://schemas.microsoft.com/office/drawing/2014/main" id="{5B7B4ABC-5DA8-4BF9-9C5E-779B493045AF}"/>
                  </a:ext>
                </a:extLst>
              </p:cNvPr>
              <p:cNvSpPr/>
              <p:nvPr/>
            </p:nvSpPr>
            <p:spPr>
              <a:xfrm>
                <a:off x="7683402" y="2704774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1"/>
                      <a:pt x="1051" y="2"/>
                    </a:cubicBezTo>
                    <a:cubicBezTo>
                      <a:pt x="434" y="25"/>
                      <a:pt x="1" y="1166"/>
                      <a:pt x="69" y="2513"/>
                    </a:cubicBezTo>
                    <a:cubicBezTo>
                      <a:pt x="159" y="3832"/>
                      <a:pt x="708" y="4888"/>
                      <a:pt x="1309" y="4888"/>
                    </a:cubicBezTo>
                    <a:cubicBezTo>
                      <a:pt x="1322" y="4888"/>
                      <a:pt x="1335" y="4887"/>
                      <a:pt x="1347" y="4886"/>
                    </a:cubicBezTo>
                    <a:cubicBezTo>
                      <a:pt x="1964" y="4841"/>
                      <a:pt x="2397" y="3722"/>
                      <a:pt x="2306" y="2376"/>
                    </a:cubicBezTo>
                    <a:cubicBezTo>
                      <a:pt x="2217" y="1057"/>
                      <a:pt x="1689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410;p40">
                <a:extLst>
                  <a:ext uri="{FF2B5EF4-FFF2-40B4-BE49-F238E27FC236}">
                    <a16:creationId xmlns:a16="http://schemas.microsoft.com/office/drawing/2014/main" id="{3AC7C67D-F1BD-4620-97C9-A43197DAB441}"/>
                  </a:ext>
                </a:extLst>
              </p:cNvPr>
              <p:cNvSpPr/>
              <p:nvPr/>
            </p:nvSpPr>
            <p:spPr>
              <a:xfrm>
                <a:off x="7671286" y="2584114"/>
                <a:ext cx="117827" cy="5289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2353" extrusionOk="0">
                    <a:moveTo>
                      <a:pt x="2036" y="0"/>
                    </a:moveTo>
                    <a:cubicBezTo>
                      <a:pt x="699" y="0"/>
                      <a:pt x="1" y="922"/>
                      <a:pt x="2343" y="1923"/>
                    </a:cubicBezTo>
                    <a:cubicBezTo>
                      <a:pt x="3046" y="2226"/>
                      <a:pt x="3615" y="2352"/>
                      <a:pt x="4036" y="2352"/>
                    </a:cubicBezTo>
                    <a:cubicBezTo>
                      <a:pt x="5204" y="2352"/>
                      <a:pt x="5241" y="1386"/>
                      <a:pt x="3849" y="531"/>
                    </a:cubicBezTo>
                    <a:cubicBezTo>
                      <a:pt x="3249" y="157"/>
                      <a:pt x="2588" y="0"/>
                      <a:pt x="2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411;p40">
                <a:extLst>
                  <a:ext uri="{FF2B5EF4-FFF2-40B4-BE49-F238E27FC236}">
                    <a16:creationId xmlns:a16="http://schemas.microsoft.com/office/drawing/2014/main" id="{5A95FF65-130D-4176-AA28-FA2726FF4BD8}"/>
                  </a:ext>
                </a:extLst>
              </p:cNvPr>
              <p:cNvSpPr/>
              <p:nvPr/>
            </p:nvSpPr>
            <p:spPr>
              <a:xfrm>
                <a:off x="7465875" y="2710925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0"/>
                      <a:pt x="1051" y="1"/>
                    </a:cubicBezTo>
                    <a:cubicBezTo>
                      <a:pt x="434" y="47"/>
                      <a:pt x="1" y="1166"/>
                      <a:pt x="92" y="2512"/>
                    </a:cubicBezTo>
                    <a:cubicBezTo>
                      <a:pt x="159" y="3831"/>
                      <a:pt x="708" y="4887"/>
                      <a:pt x="1310" y="4887"/>
                    </a:cubicBezTo>
                    <a:cubicBezTo>
                      <a:pt x="1322" y="4887"/>
                      <a:pt x="1335" y="4887"/>
                      <a:pt x="1348" y="4886"/>
                    </a:cubicBezTo>
                    <a:cubicBezTo>
                      <a:pt x="1964" y="4863"/>
                      <a:pt x="2397" y="3722"/>
                      <a:pt x="2306" y="2375"/>
                    </a:cubicBezTo>
                    <a:cubicBezTo>
                      <a:pt x="2239" y="1056"/>
                      <a:pt x="1690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412;p40">
                <a:extLst>
                  <a:ext uri="{FF2B5EF4-FFF2-40B4-BE49-F238E27FC236}">
                    <a16:creationId xmlns:a16="http://schemas.microsoft.com/office/drawing/2014/main" id="{7DD52F04-25CE-4EAA-96C1-E33C2F11C9A6}"/>
                  </a:ext>
                </a:extLst>
              </p:cNvPr>
              <p:cNvSpPr/>
              <p:nvPr/>
            </p:nvSpPr>
            <p:spPr>
              <a:xfrm>
                <a:off x="7406456" y="2584181"/>
                <a:ext cx="133988" cy="47023"/>
              </a:xfrm>
              <a:custGeom>
                <a:avLst/>
                <a:gdLst/>
                <a:ahLst/>
                <a:cxnLst/>
                <a:rect l="l" t="t" r="r" b="b"/>
                <a:pathLst>
                  <a:path w="5961" h="2092" extrusionOk="0">
                    <a:moveTo>
                      <a:pt x="3790" y="1"/>
                    </a:moveTo>
                    <a:cubicBezTo>
                      <a:pt x="3743" y="1"/>
                      <a:pt x="3696" y="1"/>
                      <a:pt x="3648" y="3"/>
                    </a:cubicBezTo>
                    <a:cubicBezTo>
                      <a:pt x="1517" y="64"/>
                      <a:pt x="0" y="2091"/>
                      <a:pt x="2176" y="2091"/>
                    </a:cubicBezTo>
                    <a:cubicBezTo>
                      <a:pt x="2447" y="2091"/>
                      <a:pt x="2776" y="2060"/>
                      <a:pt x="3169" y="1989"/>
                    </a:cubicBezTo>
                    <a:cubicBezTo>
                      <a:pt x="5961" y="1497"/>
                      <a:pt x="5890" y="1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413;p40">
                <a:extLst>
                  <a:ext uri="{FF2B5EF4-FFF2-40B4-BE49-F238E27FC236}">
                    <a16:creationId xmlns:a16="http://schemas.microsoft.com/office/drawing/2014/main" id="{B1FFA0C7-493B-4E38-B772-97D24E7D5D22}"/>
                  </a:ext>
                </a:extLst>
              </p:cNvPr>
              <p:cNvSpPr/>
              <p:nvPr/>
            </p:nvSpPr>
            <p:spPr>
              <a:xfrm>
                <a:off x="7606955" y="3319442"/>
                <a:ext cx="148307" cy="1159524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51586" extrusionOk="0">
                    <a:moveTo>
                      <a:pt x="4338" y="0"/>
                    </a:moveTo>
                    <a:cubicBezTo>
                      <a:pt x="4132" y="708"/>
                      <a:pt x="3767" y="1644"/>
                      <a:pt x="3356" y="2739"/>
                    </a:cubicBezTo>
                    <a:cubicBezTo>
                      <a:pt x="2466" y="5022"/>
                      <a:pt x="1256" y="8149"/>
                      <a:pt x="571" y="11550"/>
                    </a:cubicBezTo>
                    <a:cubicBezTo>
                      <a:pt x="480" y="11892"/>
                      <a:pt x="412" y="12280"/>
                      <a:pt x="343" y="12714"/>
                    </a:cubicBezTo>
                    <a:cubicBezTo>
                      <a:pt x="115" y="14266"/>
                      <a:pt x="1" y="15544"/>
                      <a:pt x="24" y="16777"/>
                    </a:cubicBezTo>
                    <a:cubicBezTo>
                      <a:pt x="24" y="17142"/>
                      <a:pt x="24" y="17576"/>
                      <a:pt x="69" y="17987"/>
                    </a:cubicBezTo>
                    <a:cubicBezTo>
                      <a:pt x="92" y="18512"/>
                      <a:pt x="161" y="19105"/>
                      <a:pt x="275" y="19790"/>
                    </a:cubicBezTo>
                    <a:cubicBezTo>
                      <a:pt x="640" y="22118"/>
                      <a:pt x="1462" y="24286"/>
                      <a:pt x="2740" y="26227"/>
                    </a:cubicBezTo>
                    <a:cubicBezTo>
                      <a:pt x="3539" y="27482"/>
                      <a:pt x="4543" y="28669"/>
                      <a:pt x="5753" y="29765"/>
                    </a:cubicBezTo>
                    <a:lnTo>
                      <a:pt x="731" y="51403"/>
                    </a:lnTo>
                    <a:lnTo>
                      <a:pt x="1462" y="51585"/>
                    </a:lnTo>
                    <a:lnTo>
                      <a:pt x="6597" y="29491"/>
                    </a:lnTo>
                    <a:lnTo>
                      <a:pt x="6438" y="29331"/>
                    </a:lnTo>
                    <a:cubicBezTo>
                      <a:pt x="5205" y="28258"/>
                      <a:pt x="4178" y="27071"/>
                      <a:pt x="3379" y="25816"/>
                    </a:cubicBezTo>
                    <a:cubicBezTo>
                      <a:pt x="2169" y="23967"/>
                      <a:pt x="1370" y="21890"/>
                      <a:pt x="1028" y="19653"/>
                    </a:cubicBezTo>
                    <a:cubicBezTo>
                      <a:pt x="914" y="19014"/>
                      <a:pt x="868" y="18443"/>
                      <a:pt x="845" y="17918"/>
                    </a:cubicBezTo>
                    <a:cubicBezTo>
                      <a:pt x="777" y="17507"/>
                      <a:pt x="777" y="17119"/>
                      <a:pt x="777" y="16777"/>
                    </a:cubicBezTo>
                    <a:cubicBezTo>
                      <a:pt x="777" y="15590"/>
                      <a:pt x="868" y="14335"/>
                      <a:pt x="1096" y="12828"/>
                    </a:cubicBezTo>
                    <a:cubicBezTo>
                      <a:pt x="1165" y="12417"/>
                      <a:pt x="1233" y="12052"/>
                      <a:pt x="1302" y="11710"/>
                    </a:cubicBezTo>
                    <a:cubicBezTo>
                      <a:pt x="1987" y="8354"/>
                      <a:pt x="3173" y="5273"/>
                      <a:pt x="4064" y="3013"/>
                    </a:cubicBezTo>
                    <a:cubicBezTo>
                      <a:pt x="4475" y="1918"/>
                      <a:pt x="4863" y="959"/>
                      <a:pt x="5068" y="229"/>
                    </a:cubicBezTo>
                    <a:lnTo>
                      <a:pt x="4338" y="0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414;p40">
                <a:extLst>
                  <a:ext uri="{FF2B5EF4-FFF2-40B4-BE49-F238E27FC236}">
                    <a16:creationId xmlns:a16="http://schemas.microsoft.com/office/drawing/2014/main" id="{00C6A76F-56B4-46B8-A6B2-33CB8B9B3320}"/>
                  </a:ext>
                </a:extLst>
              </p:cNvPr>
              <p:cNvSpPr/>
              <p:nvPr/>
            </p:nvSpPr>
            <p:spPr>
              <a:xfrm>
                <a:off x="7483261" y="2685307"/>
                <a:ext cx="123716" cy="239723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0665" extrusionOk="0">
                    <a:moveTo>
                      <a:pt x="5412" y="0"/>
                    </a:moveTo>
                    <a:cubicBezTo>
                      <a:pt x="4385" y="2580"/>
                      <a:pt x="3016" y="4177"/>
                      <a:pt x="1783" y="5593"/>
                    </a:cubicBezTo>
                    <a:cubicBezTo>
                      <a:pt x="0" y="7627"/>
                      <a:pt x="1552" y="10665"/>
                      <a:pt x="4048" y="10665"/>
                    </a:cubicBezTo>
                    <a:cubicBezTo>
                      <a:pt x="4268" y="10665"/>
                      <a:pt x="4495" y="10641"/>
                      <a:pt x="4728" y="10591"/>
                    </a:cubicBezTo>
                    <a:lnTo>
                      <a:pt x="5504" y="10409"/>
                    </a:lnTo>
                    <a:lnTo>
                      <a:pt x="541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415;p40">
                <a:extLst>
                  <a:ext uri="{FF2B5EF4-FFF2-40B4-BE49-F238E27FC236}">
                    <a16:creationId xmlns:a16="http://schemas.microsoft.com/office/drawing/2014/main" id="{4E70C43D-2ACF-4FF6-AF9D-58D3A6C4DC97}"/>
                  </a:ext>
                </a:extLst>
              </p:cNvPr>
              <p:cNvSpPr/>
              <p:nvPr/>
            </p:nvSpPr>
            <p:spPr>
              <a:xfrm>
                <a:off x="7491016" y="2682228"/>
                <a:ext cx="121603" cy="251411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11185" extrusionOk="0">
                    <a:moveTo>
                      <a:pt x="4702" y="0"/>
                    </a:moveTo>
                    <a:cubicBezTo>
                      <a:pt x="3675" y="2603"/>
                      <a:pt x="2283" y="4200"/>
                      <a:pt x="1142" y="5478"/>
                    </a:cubicBezTo>
                    <a:cubicBezTo>
                      <a:pt x="160" y="6597"/>
                      <a:pt x="0" y="8172"/>
                      <a:pt x="776" y="9473"/>
                    </a:cubicBezTo>
                    <a:cubicBezTo>
                      <a:pt x="1393" y="10546"/>
                      <a:pt x="2511" y="11185"/>
                      <a:pt x="3721" y="11185"/>
                    </a:cubicBezTo>
                    <a:cubicBezTo>
                      <a:pt x="3949" y="11185"/>
                      <a:pt x="4200" y="11139"/>
                      <a:pt x="4451" y="11094"/>
                    </a:cubicBezTo>
                    <a:lnTo>
                      <a:pt x="5227" y="10934"/>
                    </a:lnTo>
                    <a:lnTo>
                      <a:pt x="5067" y="10180"/>
                    </a:lnTo>
                    <a:lnTo>
                      <a:pt x="4291" y="10340"/>
                    </a:lnTo>
                    <a:cubicBezTo>
                      <a:pt x="4096" y="10383"/>
                      <a:pt x="3900" y="10404"/>
                      <a:pt x="3708" y="10404"/>
                    </a:cubicBezTo>
                    <a:cubicBezTo>
                      <a:pt x="2781" y="10404"/>
                      <a:pt x="1926" y="9917"/>
                      <a:pt x="1415" y="9085"/>
                    </a:cubicBezTo>
                    <a:cubicBezTo>
                      <a:pt x="959" y="8286"/>
                      <a:pt x="776" y="7031"/>
                      <a:pt x="1712" y="5981"/>
                    </a:cubicBezTo>
                    <a:cubicBezTo>
                      <a:pt x="2831" y="4725"/>
                      <a:pt x="4337" y="3013"/>
                      <a:pt x="5410" y="274"/>
                    </a:cubicBezTo>
                    <a:lnTo>
                      <a:pt x="4702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416;p40">
                <a:extLst>
                  <a:ext uri="{FF2B5EF4-FFF2-40B4-BE49-F238E27FC236}">
                    <a16:creationId xmlns:a16="http://schemas.microsoft.com/office/drawing/2014/main" id="{1307CCA4-524E-4743-8D54-07A909A3EEED}"/>
                  </a:ext>
                </a:extLst>
              </p:cNvPr>
              <p:cNvSpPr/>
              <p:nvPr/>
            </p:nvSpPr>
            <p:spPr>
              <a:xfrm>
                <a:off x="7735729" y="3226071"/>
                <a:ext cx="180112" cy="316056"/>
              </a:xfrm>
              <a:custGeom>
                <a:avLst/>
                <a:gdLst/>
                <a:ahLst/>
                <a:cxnLst/>
                <a:rect l="l" t="t" r="r" b="b"/>
                <a:pathLst>
                  <a:path w="8013" h="14061" extrusionOk="0">
                    <a:moveTo>
                      <a:pt x="6072" y="0"/>
                    </a:moveTo>
                    <a:lnTo>
                      <a:pt x="3562" y="731"/>
                    </a:lnTo>
                    <a:lnTo>
                      <a:pt x="2147" y="1758"/>
                    </a:lnTo>
                    <a:lnTo>
                      <a:pt x="1941" y="4908"/>
                    </a:lnTo>
                    <a:lnTo>
                      <a:pt x="457" y="7030"/>
                    </a:lnTo>
                    <a:lnTo>
                      <a:pt x="1" y="14061"/>
                    </a:lnTo>
                    <a:lnTo>
                      <a:pt x="4201" y="7327"/>
                    </a:lnTo>
                    <a:lnTo>
                      <a:pt x="4292" y="5296"/>
                    </a:lnTo>
                    <a:lnTo>
                      <a:pt x="8013" y="936"/>
                    </a:ln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417;p40">
                <a:extLst>
                  <a:ext uri="{FF2B5EF4-FFF2-40B4-BE49-F238E27FC236}">
                    <a16:creationId xmlns:a16="http://schemas.microsoft.com/office/drawing/2014/main" id="{AFB38089-9C66-4E85-A856-E5B55D940032}"/>
                  </a:ext>
                </a:extLst>
              </p:cNvPr>
              <p:cNvSpPr/>
              <p:nvPr/>
            </p:nvSpPr>
            <p:spPr>
              <a:xfrm>
                <a:off x="7809612" y="2967490"/>
                <a:ext cx="266808" cy="356089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15842" extrusionOk="0">
                    <a:moveTo>
                      <a:pt x="10363" y="0"/>
                    </a:moveTo>
                    <a:lnTo>
                      <a:pt x="5022" y="2420"/>
                    </a:lnTo>
                    <a:cubicBezTo>
                      <a:pt x="1735" y="3926"/>
                      <a:pt x="1" y="7578"/>
                      <a:pt x="959" y="11071"/>
                    </a:cubicBezTo>
                    <a:lnTo>
                      <a:pt x="2808" y="15841"/>
                    </a:lnTo>
                    <a:lnTo>
                      <a:pt x="11870" y="4725"/>
                    </a:lnTo>
                    <a:lnTo>
                      <a:pt x="10363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418;p40">
                <a:extLst>
                  <a:ext uri="{FF2B5EF4-FFF2-40B4-BE49-F238E27FC236}">
                    <a16:creationId xmlns:a16="http://schemas.microsoft.com/office/drawing/2014/main" id="{C43A5605-A179-45C3-ADEB-344EA549BF31}"/>
                  </a:ext>
                </a:extLst>
              </p:cNvPr>
              <p:cNvSpPr/>
              <p:nvPr/>
            </p:nvSpPr>
            <p:spPr>
              <a:xfrm>
                <a:off x="7494455" y="2354798"/>
                <a:ext cx="446538" cy="182472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8118" extrusionOk="0">
                    <a:moveTo>
                      <a:pt x="11485" y="1"/>
                    </a:moveTo>
                    <a:cubicBezTo>
                      <a:pt x="9505" y="1"/>
                      <a:pt x="7388" y="474"/>
                      <a:pt x="5394" y="1831"/>
                    </a:cubicBezTo>
                    <a:cubicBezTo>
                      <a:pt x="1" y="5516"/>
                      <a:pt x="1010" y="8118"/>
                      <a:pt x="5263" y="8118"/>
                    </a:cubicBezTo>
                    <a:cubicBezTo>
                      <a:pt x="8624" y="8118"/>
                      <a:pt x="14011" y="6493"/>
                      <a:pt x="19865" y="2493"/>
                    </a:cubicBezTo>
                    <a:cubicBezTo>
                      <a:pt x="19865" y="2493"/>
                      <a:pt x="16033" y="1"/>
                      <a:pt x="1148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419;p40">
                <a:extLst>
                  <a:ext uri="{FF2B5EF4-FFF2-40B4-BE49-F238E27FC236}">
                    <a16:creationId xmlns:a16="http://schemas.microsoft.com/office/drawing/2014/main" id="{B529A101-AA60-415A-BAA6-B99B8B2ADE66}"/>
                  </a:ext>
                </a:extLst>
              </p:cNvPr>
              <p:cNvSpPr/>
              <p:nvPr/>
            </p:nvSpPr>
            <p:spPr>
              <a:xfrm>
                <a:off x="7935306" y="3182914"/>
                <a:ext cx="533616" cy="1264247"/>
              </a:xfrm>
              <a:custGeom>
                <a:avLst/>
                <a:gdLst/>
                <a:ahLst/>
                <a:cxnLst/>
                <a:rect l="l" t="t" r="r" b="b"/>
                <a:pathLst>
                  <a:path w="23740" h="56245" extrusionOk="0">
                    <a:moveTo>
                      <a:pt x="9427" y="1"/>
                    </a:moveTo>
                    <a:cubicBezTo>
                      <a:pt x="8779" y="1"/>
                      <a:pt x="8122" y="68"/>
                      <a:pt x="7465" y="208"/>
                    </a:cubicBezTo>
                    <a:cubicBezTo>
                      <a:pt x="5456" y="642"/>
                      <a:pt x="3721" y="1669"/>
                      <a:pt x="2420" y="3107"/>
                    </a:cubicBezTo>
                    <a:cubicBezTo>
                      <a:pt x="1005" y="4659"/>
                      <a:pt x="115" y="6668"/>
                      <a:pt x="1" y="8882"/>
                    </a:cubicBezTo>
                    <a:lnTo>
                      <a:pt x="594" y="41317"/>
                    </a:lnTo>
                    <a:lnTo>
                      <a:pt x="526" y="52980"/>
                    </a:lnTo>
                    <a:lnTo>
                      <a:pt x="17143" y="56244"/>
                    </a:lnTo>
                    <a:cubicBezTo>
                      <a:pt x="20795" y="33647"/>
                      <a:pt x="23739" y="24768"/>
                      <a:pt x="18467" y="6782"/>
                    </a:cubicBezTo>
                    <a:cubicBezTo>
                      <a:pt x="17264" y="2702"/>
                      <a:pt x="13526" y="1"/>
                      <a:pt x="942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56" name="Google Shape;1420;p40">
                <a:extLst>
                  <a:ext uri="{FF2B5EF4-FFF2-40B4-BE49-F238E27FC236}">
                    <a16:creationId xmlns:a16="http://schemas.microsoft.com/office/drawing/2014/main" id="{D971D8F5-15C4-4B13-B964-BA5ABEC9A3F2}"/>
                  </a:ext>
                </a:extLst>
              </p:cNvPr>
              <p:cNvSpPr/>
              <p:nvPr/>
            </p:nvSpPr>
            <p:spPr>
              <a:xfrm>
                <a:off x="7717275" y="3046498"/>
                <a:ext cx="122637" cy="61588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740" extrusionOk="0">
                    <a:moveTo>
                      <a:pt x="5159" y="0"/>
                    </a:moveTo>
                    <a:lnTo>
                      <a:pt x="0" y="2032"/>
                    </a:lnTo>
                    <a:lnTo>
                      <a:pt x="297" y="2739"/>
                    </a:lnTo>
                    <a:lnTo>
                      <a:pt x="5455" y="708"/>
                    </a:lnTo>
                    <a:lnTo>
                      <a:pt x="515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421;p40">
                <a:extLst>
                  <a:ext uri="{FF2B5EF4-FFF2-40B4-BE49-F238E27FC236}">
                    <a16:creationId xmlns:a16="http://schemas.microsoft.com/office/drawing/2014/main" id="{7D6D07CD-6297-4DC3-9684-06331C9BEE88}"/>
                  </a:ext>
                </a:extLst>
              </p:cNvPr>
              <p:cNvSpPr/>
              <p:nvPr/>
            </p:nvSpPr>
            <p:spPr>
              <a:xfrm>
                <a:off x="6432056" y="3613493"/>
                <a:ext cx="573109" cy="830589"/>
              </a:xfrm>
              <a:custGeom>
                <a:avLst/>
                <a:gdLst/>
                <a:ahLst/>
                <a:cxnLst/>
                <a:rect l="l" t="t" r="r" b="b"/>
                <a:pathLst>
                  <a:path w="25497" h="36952" extrusionOk="0">
                    <a:moveTo>
                      <a:pt x="1155" y="1"/>
                    </a:moveTo>
                    <a:cubicBezTo>
                      <a:pt x="929" y="1"/>
                      <a:pt x="708" y="177"/>
                      <a:pt x="708" y="431"/>
                    </a:cubicBezTo>
                    <a:lnTo>
                      <a:pt x="1" y="16340"/>
                    </a:lnTo>
                    <a:lnTo>
                      <a:pt x="25497" y="36951"/>
                    </a:lnTo>
                    <a:lnTo>
                      <a:pt x="25497" y="36951"/>
                    </a:lnTo>
                    <a:lnTo>
                      <a:pt x="23283" y="19604"/>
                    </a:lnTo>
                    <a:lnTo>
                      <a:pt x="1439" y="111"/>
                    </a:lnTo>
                    <a:cubicBezTo>
                      <a:pt x="1355" y="35"/>
                      <a:pt x="1255" y="1"/>
                      <a:pt x="1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422;p40">
                <a:extLst>
                  <a:ext uri="{FF2B5EF4-FFF2-40B4-BE49-F238E27FC236}">
                    <a16:creationId xmlns:a16="http://schemas.microsoft.com/office/drawing/2014/main" id="{EA9A8D77-14C5-4ECA-8E9B-BBEF5E46B26B}"/>
                  </a:ext>
                </a:extLst>
              </p:cNvPr>
              <p:cNvSpPr/>
              <p:nvPr/>
            </p:nvSpPr>
            <p:spPr>
              <a:xfrm>
                <a:off x="6447453" y="3589307"/>
                <a:ext cx="633641" cy="831690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37001" extrusionOk="0">
                    <a:moveTo>
                      <a:pt x="4794" y="0"/>
                    </a:moveTo>
                    <a:lnTo>
                      <a:pt x="3196" y="640"/>
                    </a:lnTo>
                    <a:lnTo>
                      <a:pt x="3265" y="1416"/>
                    </a:lnTo>
                    <a:lnTo>
                      <a:pt x="2397" y="936"/>
                    </a:lnTo>
                    <a:lnTo>
                      <a:pt x="708" y="1598"/>
                    </a:lnTo>
                    <a:lnTo>
                      <a:pt x="1" y="17530"/>
                    </a:lnTo>
                    <a:lnTo>
                      <a:pt x="24104" y="37000"/>
                    </a:lnTo>
                    <a:lnTo>
                      <a:pt x="28190" y="35380"/>
                    </a:lnTo>
                    <a:lnTo>
                      <a:pt x="26113" y="19014"/>
                    </a:lnTo>
                    <a:lnTo>
                      <a:pt x="47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423;p40">
                <a:extLst>
                  <a:ext uri="{FF2B5EF4-FFF2-40B4-BE49-F238E27FC236}">
                    <a16:creationId xmlns:a16="http://schemas.microsoft.com/office/drawing/2014/main" id="{BC976976-957A-40AA-96AD-2E036B94E6BF}"/>
                  </a:ext>
                </a:extLst>
              </p:cNvPr>
              <p:cNvSpPr/>
              <p:nvPr/>
            </p:nvSpPr>
            <p:spPr>
              <a:xfrm>
                <a:off x="6501332" y="3610346"/>
                <a:ext cx="38504" cy="280654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2486" extrusionOk="0">
                    <a:moveTo>
                      <a:pt x="0" y="0"/>
                    </a:moveTo>
                    <a:lnTo>
                      <a:pt x="0" y="12486"/>
                    </a:lnTo>
                    <a:cubicBezTo>
                      <a:pt x="1712" y="5547"/>
                      <a:pt x="868" y="480"/>
                      <a:pt x="868" y="4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424;p40">
                <a:extLst>
                  <a:ext uri="{FF2B5EF4-FFF2-40B4-BE49-F238E27FC236}">
                    <a16:creationId xmlns:a16="http://schemas.microsoft.com/office/drawing/2014/main" id="{61E302F2-BD7E-4950-9BE9-A99AAC868677}"/>
                  </a:ext>
                </a:extLst>
              </p:cNvPr>
              <p:cNvSpPr/>
              <p:nvPr/>
            </p:nvSpPr>
            <p:spPr>
              <a:xfrm>
                <a:off x="6447453" y="3590341"/>
                <a:ext cx="681360" cy="863496"/>
              </a:xfrm>
              <a:custGeom>
                <a:avLst/>
                <a:gdLst/>
                <a:ahLst/>
                <a:cxnLst/>
                <a:rect l="l" t="t" r="r" b="b"/>
                <a:pathLst>
                  <a:path w="30313" h="38416" extrusionOk="0">
                    <a:moveTo>
                      <a:pt x="4862" y="0"/>
                    </a:moveTo>
                    <a:cubicBezTo>
                      <a:pt x="4862" y="1"/>
                      <a:pt x="5844" y="10317"/>
                      <a:pt x="3516" y="16160"/>
                    </a:cubicBezTo>
                    <a:lnTo>
                      <a:pt x="1" y="17484"/>
                    </a:lnTo>
                    <a:lnTo>
                      <a:pt x="30313" y="38415"/>
                    </a:lnTo>
                    <a:lnTo>
                      <a:pt x="27414" y="20109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425;p40">
                <a:extLst>
                  <a:ext uri="{FF2B5EF4-FFF2-40B4-BE49-F238E27FC236}">
                    <a16:creationId xmlns:a16="http://schemas.microsoft.com/office/drawing/2014/main" id="{3111C2CA-C428-4191-9C22-B4E6C368A042}"/>
                  </a:ext>
                </a:extLst>
              </p:cNvPr>
              <p:cNvSpPr/>
              <p:nvPr/>
            </p:nvSpPr>
            <p:spPr>
              <a:xfrm>
                <a:off x="6555705" y="3736040"/>
                <a:ext cx="594148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12738" extrusionOk="0">
                    <a:moveTo>
                      <a:pt x="22529" y="1"/>
                    </a:moveTo>
                    <a:lnTo>
                      <a:pt x="1" y="9153"/>
                    </a:lnTo>
                    <a:lnTo>
                      <a:pt x="2648" y="12737"/>
                    </a:lnTo>
                    <a:lnTo>
                      <a:pt x="26432" y="5479"/>
                    </a:lnTo>
                    <a:lnTo>
                      <a:pt x="225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426;p40">
                <a:extLst>
                  <a:ext uri="{FF2B5EF4-FFF2-40B4-BE49-F238E27FC236}">
                    <a16:creationId xmlns:a16="http://schemas.microsoft.com/office/drawing/2014/main" id="{840BDA01-A53C-4A69-8DAB-FF47691D2CCA}"/>
                  </a:ext>
                </a:extLst>
              </p:cNvPr>
              <p:cNvSpPr/>
              <p:nvPr/>
            </p:nvSpPr>
            <p:spPr>
              <a:xfrm>
                <a:off x="6489014" y="3764317"/>
                <a:ext cx="1127202" cy="679765"/>
              </a:xfrm>
              <a:custGeom>
                <a:avLst/>
                <a:gdLst/>
                <a:ahLst/>
                <a:cxnLst/>
                <a:rect l="l" t="t" r="r" b="b"/>
                <a:pathLst>
                  <a:path w="50148" h="30242" extrusionOk="0">
                    <a:moveTo>
                      <a:pt x="28743" y="0"/>
                    </a:moveTo>
                    <a:cubicBezTo>
                      <a:pt x="28582" y="0"/>
                      <a:pt x="28418" y="29"/>
                      <a:pt x="28258" y="89"/>
                    </a:cubicBezTo>
                    <a:lnTo>
                      <a:pt x="0" y="10132"/>
                    </a:lnTo>
                    <a:lnTo>
                      <a:pt x="22552" y="30241"/>
                    </a:lnTo>
                    <a:lnTo>
                      <a:pt x="50148" y="23280"/>
                    </a:lnTo>
                    <a:lnTo>
                      <a:pt x="29787" y="477"/>
                    </a:lnTo>
                    <a:cubicBezTo>
                      <a:pt x="29513" y="170"/>
                      <a:pt x="29135" y="0"/>
                      <a:pt x="287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427;p40">
                <a:extLst>
                  <a:ext uri="{FF2B5EF4-FFF2-40B4-BE49-F238E27FC236}">
                    <a16:creationId xmlns:a16="http://schemas.microsoft.com/office/drawing/2014/main" id="{E21A453C-DA18-4036-8113-99E14F952347}"/>
                  </a:ext>
                </a:extLst>
              </p:cNvPr>
              <p:cNvSpPr/>
              <p:nvPr/>
            </p:nvSpPr>
            <p:spPr>
              <a:xfrm>
                <a:off x="6555705" y="3791515"/>
                <a:ext cx="1051790" cy="652567"/>
              </a:xfrm>
              <a:custGeom>
                <a:avLst/>
                <a:gdLst/>
                <a:ahLst/>
                <a:cxnLst/>
                <a:rect l="l" t="t" r="r" b="b"/>
                <a:pathLst>
                  <a:path w="46793" h="29032" extrusionOk="0">
                    <a:moveTo>
                      <a:pt x="25374" y="0"/>
                    </a:moveTo>
                    <a:cubicBezTo>
                      <a:pt x="25215" y="0"/>
                      <a:pt x="25056" y="29"/>
                      <a:pt x="24903" y="89"/>
                    </a:cubicBezTo>
                    <a:lnTo>
                      <a:pt x="1" y="8899"/>
                    </a:lnTo>
                    <a:lnTo>
                      <a:pt x="22529" y="29031"/>
                    </a:lnTo>
                    <a:lnTo>
                      <a:pt x="46793" y="23279"/>
                    </a:lnTo>
                    <a:lnTo>
                      <a:pt x="26410" y="477"/>
                    </a:lnTo>
                    <a:cubicBezTo>
                      <a:pt x="26135" y="170"/>
                      <a:pt x="25757" y="0"/>
                      <a:pt x="253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428;p40">
                <a:extLst>
                  <a:ext uri="{FF2B5EF4-FFF2-40B4-BE49-F238E27FC236}">
                    <a16:creationId xmlns:a16="http://schemas.microsoft.com/office/drawing/2014/main" id="{A29CB450-F722-471E-A253-8EC1EEAE3C82}"/>
                  </a:ext>
                </a:extLst>
              </p:cNvPr>
              <p:cNvSpPr/>
              <p:nvPr/>
            </p:nvSpPr>
            <p:spPr>
              <a:xfrm>
                <a:off x="6747078" y="3943822"/>
                <a:ext cx="480254" cy="238082"/>
              </a:xfrm>
              <a:custGeom>
                <a:avLst/>
                <a:gdLst/>
                <a:ahLst/>
                <a:cxnLst/>
                <a:rect l="l" t="t" r="r" b="b"/>
                <a:pathLst>
                  <a:path w="21366" h="10592" extrusionOk="0">
                    <a:moveTo>
                      <a:pt x="15978" y="1"/>
                    </a:moveTo>
                    <a:lnTo>
                      <a:pt x="1" y="5273"/>
                    </a:lnTo>
                    <a:lnTo>
                      <a:pt x="5342" y="10592"/>
                    </a:lnTo>
                    <a:lnTo>
                      <a:pt x="21365" y="5639"/>
                    </a:lnTo>
                    <a:lnTo>
                      <a:pt x="159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429;p40">
                <a:extLst>
                  <a:ext uri="{FF2B5EF4-FFF2-40B4-BE49-F238E27FC236}">
                    <a16:creationId xmlns:a16="http://schemas.microsoft.com/office/drawing/2014/main" id="{DF2A08F0-EA52-4D2E-8ECB-37E82BBBBC6C}"/>
                  </a:ext>
                </a:extLst>
              </p:cNvPr>
              <p:cNvSpPr/>
              <p:nvPr/>
            </p:nvSpPr>
            <p:spPr>
              <a:xfrm>
                <a:off x="6432056" y="3980775"/>
                <a:ext cx="630067" cy="463306"/>
              </a:xfrm>
              <a:custGeom>
                <a:avLst/>
                <a:gdLst/>
                <a:ahLst/>
                <a:cxnLst/>
                <a:rect l="l" t="t" r="r" b="b"/>
                <a:pathLst>
                  <a:path w="28031" h="20612" extrusionOk="0">
                    <a:moveTo>
                      <a:pt x="1" y="0"/>
                    </a:moveTo>
                    <a:lnTo>
                      <a:pt x="25497" y="20611"/>
                    </a:lnTo>
                    <a:lnTo>
                      <a:pt x="28030" y="20611"/>
                    </a:lnTo>
                    <a:lnTo>
                      <a:pt x="5502" y="4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430;p40">
                <a:extLst>
                  <a:ext uri="{FF2B5EF4-FFF2-40B4-BE49-F238E27FC236}">
                    <a16:creationId xmlns:a16="http://schemas.microsoft.com/office/drawing/2014/main" id="{75713B96-8B49-4595-8B5F-4BCBDEFF9AC1}"/>
                  </a:ext>
                </a:extLst>
              </p:cNvPr>
              <p:cNvSpPr/>
              <p:nvPr/>
            </p:nvSpPr>
            <p:spPr>
              <a:xfrm>
                <a:off x="6537251" y="3566740"/>
                <a:ext cx="354021" cy="38173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6983" extrusionOk="0">
                    <a:moveTo>
                      <a:pt x="2899" y="0"/>
                    </a:moveTo>
                    <a:lnTo>
                      <a:pt x="2899" y="0"/>
                    </a:lnTo>
                    <a:cubicBezTo>
                      <a:pt x="5295" y="10614"/>
                      <a:pt x="0" y="16982"/>
                      <a:pt x="0" y="16982"/>
                    </a:cubicBezTo>
                    <a:lnTo>
                      <a:pt x="15749" y="10614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431;p40">
                <a:extLst>
                  <a:ext uri="{FF2B5EF4-FFF2-40B4-BE49-F238E27FC236}">
                    <a16:creationId xmlns:a16="http://schemas.microsoft.com/office/drawing/2014/main" id="{C7422E2F-55A1-42CC-92F0-7C6B8F58B675}"/>
                  </a:ext>
                </a:extLst>
              </p:cNvPr>
              <p:cNvSpPr/>
              <p:nvPr/>
            </p:nvSpPr>
            <p:spPr>
              <a:xfrm>
                <a:off x="6596749" y="4099794"/>
                <a:ext cx="977906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43506" h="14815" extrusionOk="0">
                    <a:moveTo>
                      <a:pt x="1895" y="1"/>
                    </a:moveTo>
                    <a:cubicBezTo>
                      <a:pt x="1005" y="1"/>
                      <a:pt x="206" y="640"/>
                      <a:pt x="1" y="1553"/>
                    </a:cubicBezTo>
                    <a:cubicBezTo>
                      <a:pt x="1" y="1598"/>
                      <a:pt x="1" y="1621"/>
                      <a:pt x="1" y="1667"/>
                    </a:cubicBezTo>
                    <a:cubicBezTo>
                      <a:pt x="1" y="1872"/>
                      <a:pt x="138" y="2078"/>
                      <a:pt x="366" y="2146"/>
                    </a:cubicBezTo>
                    <a:cubicBezTo>
                      <a:pt x="1735" y="2557"/>
                      <a:pt x="2831" y="3561"/>
                      <a:pt x="3402" y="4862"/>
                    </a:cubicBezTo>
                    <a:lnTo>
                      <a:pt x="3539" y="5205"/>
                    </a:lnTo>
                    <a:lnTo>
                      <a:pt x="3561" y="5205"/>
                    </a:lnTo>
                    <a:lnTo>
                      <a:pt x="18329" y="14814"/>
                    </a:lnTo>
                    <a:lnTo>
                      <a:pt x="43506" y="7944"/>
                    </a:lnTo>
                    <a:lnTo>
                      <a:pt x="38781" y="2648"/>
                    </a:lnTo>
                    <a:lnTo>
                      <a:pt x="22506" y="8514"/>
                    </a:lnTo>
                    <a:lnTo>
                      <a:pt x="22415" y="7076"/>
                    </a:lnTo>
                    <a:cubicBezTo>
                      <a:pt x="23191" y="6940"/>
                      <a:pt x="23648" y="6118"/>
                      <a:pt x="23328" y="5410"/>
                    </a:cubicBezTo>
                    <a:lnTo>
                      <a:pt x="23237" y="5182"/>
                    </a:lnTo>
                    <a:cubicBezTo>
                      <a:pt x="22807" y="4226"/>
                      <a:pt x="21887" y="3670"/>
                      <a:pt x="20929" y="3670"/>
                    </a:cubicBezTo>
                    <a:cubicBezTo>
                      <a:pt x="20514" y="3670"/>
                      <a:pt x="20092" y="3774"/>
                      <a:pt x="19699" y="3995"/>
                    </a:cubicBezTo>
                    <a:cubicBezTo>
                      <a:pt x="18832" y="4474"/>
                      <a:pt x="18307" y="5433"/>
                      <a:pt x="18398" y="6437"/>
                    </a:cubicBezTo>
                    <a:cubicBezTo>
                      <a:pt x="18421" y="6506"/>
                      <a:pt x="18421" y="6597"/>
                      <a:pt x="18466" y="6666"/>
                    </a:cubicBezTo>
                    <a:lnTo>
                      <a:pt x="15659" y="5844"/>
                    </a:lnTo>
                    <a:lnTo>
                      <a:pt x="8606" y="2808"/>
                    </a:lnTo>
                    <a:cubicBezTo>
                      <a:pt x="8264" y="1621"/>
                      <a:pt x="7328" y="685"/>
                      <a:pt x="6164" y="297"/>
                    </a:cubicBezTo>
                    <a:lnTo>
                      <a:pt x="5410" y="69"/>
                    </a:lnTo>
                    <a:cubicBezTo>
                      <a:pt x="5251" y="31"/>
                      <a:pt x="5091" y="12"/>
                      <a:pt x="4934" y="12"/>
                    </a:cubicBezTo>
                    <a:cubicBezTo>
                      <a:pt x="4441" y="12"/>
                      <a:pt x="3976" y="196"/>
                      <a:pt x="3630" y="526"/>
                    </a:cubicBezTo>
                    <a:cubicBezTo>
                      <a:pt x="3470" y="434"/>
                      <a:pt x="3288" y="366"/>
                      <a:pt x="3105" y="297"/>
                    </a:cubicBezTo>
                    <a:lnTo>
                      <a:pt x="3037" y="275"/>
                    </a:lnTo>
                    <a:lnTo>
                      <a:pt x="2352" y="69"/>
                    </a:lnTo>
                    <a:cubicBezTo>
                      <a:pt x="2192" y="23"/>
                      <a:pt x="2055" y="1"/>
                      <a:pt x="1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432;p40">
                <a:extLst>
                  <a:ext uri="{FF2B5EF4-FFF2-40B4-BE49-F238E27FC236}">
                    <a16:creationId xmlns:a16="http://schemas.microsoft.com/office/drawing/2014/main" id="{19D6B043-6D38-4F1E-8745-98E918C16512}"/>
                  </a:ext>
                </a:extLst>
              </p:cNvPr>
              <p:cNvSpPr/>
              <p:nvPr/>
            </p:nvSpPr>
            <p:spPr>
              <a:xfrm>
                <a:off x="7141626" y="4240368"/>
                <a:ext cx="239610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12738" extrusionOk="0">
                    <a:moveTo>
                      <a:pt x="6597" y="1"/>
                    </a:moveTo>
                    <a:lnTo>
                      <a:pt x="799" y="2534"/>
                    </a:lnTo>
                    <a:lnTo>
                      <a:pt x="0" y="12737"/>
                    </a:lnTo>
                    <a:cubicBezTo>
                      <a:pt x="10659" y="9975"/>
                      <a:pt x="6597" y="1"/>
                      <a:pt x="6597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433;p40">
                <a:extLst>
                  <a:ext uri="{FF2B5EF4-FFF2-40B4-BE49-F238E27FC236}">
                    <a16:creationId xmlns:a16="http://schemas.microsoft.com/office/drawing/2014/main" id="{924C3134-9DC5-43E8-8154-E3153C48388E}"/>
                  </a:ext>
                </a:extLst>
              </p:cNvPr>
              <p:cNvSpPr/>
              <p:nvPr/>
            </p:nvSpPr>
            <p:spPr>
              <a:xfrm>
                <a:off x="6619833" y="4240368"/>
                <a:ext cx="46024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20476" h="9611" extrusionOk="0">
                    <a:moveTo>
                      <a:pt x="1" y="1"/>
                    </a:moveTo>
                    <a:lnTo>
                      <a:pt x="14792" y="9610"/>
                    </a:lnTo>
                    <a:lnTo>
                      <a:pt x="20475" y="7214"/>
                    </a:lnTo>
                    <a:lnTo>
                      <a:pt x="18740" y="9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434;p40">
                <a:extLst>
                  <a:ext uri="{FF2B5EF4-FFF2-40B4-BE49-F238E27FC236}">
                    <a16:creationId xmlns:a16="http://schemas.microsoft.com/office/drawing/2014/main" id="{CFEAF8F3-C176-48D2-9D68-D409C2961E4F}"/>
                  </a:ext>
                </a:extLst>
              </p:cNvPr>
              <p:cNvSpPr/>
              <p:nvPr/>
            </p:nvSpPr>
            <p:spPr>
              <a:xfrm>
                <a:off x="6974865" y="4191839"/>
                <a:ext cx="120097" cy="86381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843" extrusionOk="0">
                    <a:moveTo>
                      <a:pt x="2588" y="1"/>
                    </a:moveTo>
                    <a:cubicBezTo>
                      <a:pt x="2176" y="1"/>
                      <a:pt x="1758" y="100"/>
                      <a:pt x="1371" y="311"/>
                    </a:cubicBezTo>
                    <a:cubicBezTo>
                      <a:pt x="503" y="813"/>
                      <a:pt x="1" y="1772"/>
                      <a:pt x="92" y="2753"/>
                    </a:cubicBezTo>
                    <a:cubicBezTo>
                      <a:pt x="154" y="3391"/>
                      <a:pt x="679" y="3843"/>
                      <a:pt x="1283" y="3843"/>
                    </a:cubicBezTo>
                    <a:cubicBezTo>
                      <a:pt x="1349" y="3843"/>
                      <a:pt x="1417" y="3837"/>
                      <a:pt x="1485" y="3826"/>
                    </a:cubicBezTo>
                    <a:lnTo>
                      <a:pt x="4110" y="3392"/>
                    </a:lnTo>
                    <a:cubicBezTo>
                      <a:pt x="4886" y="3278"/>
                      <a:pt x="5342" y="2456"/>
                      <a:pt x="5023" y="1726"/>
                    </a:cubicBezTo>
                    <a:lnTo>
                      <a:pt x="4908" y="1498"/>
                    </a:lnTo>
                    <a:cubicBezTo>
                      <a:pt x="4492" y="552"/>
                      <a:pt x="3558" y="1"/>
                      <a:pt x="2588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435;p40">
                <a:extLst>
                  <a:ext uri="{FF2B5EF4-FFF2-40B4-BE49-F238E27FC236}">
                    <a16:creationId xmlns:a16="http://schemas.microsoft.com/office/drawing/2014/main" id="{9D8492CC-638F-473A-A0F6-00CA2E5DD97D}"/>
                  </a:ext>
                </a:extLst>
              </p:cNvPr>
              <p:cNvSpPr/>
              <p:nvPr/>
            </p:nvSpPr>
            <p:spPr>
              <a:xfrm>
                <a:off x="6539813" y="4123395"/>
                <a:ext cx="338107" cy="154960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6894" extrusionOk="0">
                    <a:moveTo>
                      <a:pt x="1917" y="1"/>
                    </a:moveTo>
                    <a:cubicBezTo>
                      <a:pt x="1004" y="1"/>
                      <a:pt x="206" y="640"/>
                      <a:pt x="23" y="1553"/>
                    </a:cubicBezTo>
                    <a:cubicBezTo>
                      <a:pt x="23" y="1598"/>
                      <a:pt x="0" y="1621"/>
                      <a:pt x="0" y="1667"/>
                    </a:cubicBezTo>
                    <a:cubicBezTo>
                      <a:pt x="0" y="1872"/>
                      <a:pt x="160" y="2078"/>
                      <a:pt x="365" y="2146"/>
                    </a:cubicBezTo>
                    <a:cubicBezTo>
                      <a:pt x="1735" y="2557"/>
                      <a:pt x="2853" y="3561"/>
                      <a:pt x="3424" y="4885"/>
                    </a:cubicBezTo>
                    <a:lnTo>
                      <a:pt x="3561" y="5205"/>
                    </a:lnTo>
                    <a:lnTo>
                      <a:pt x="15042" y="6894"/>
                    </a:lnTo>
                    <a:lnTo>
                      <a:pt x="14745" y="6757"/>
                    </a:lnTo>
                    <a:lnTo>
                      <a:pt x="5570" y="2808"/>
                    </a:lnTo>
                    <a:cubicBezTo>
                      <a:pt x="5204" y="1621"/>
                      <a:pt x="4291" y="685"/>
                      <a:pt x="3127" y="297"/>
                    </a:cubicBezTo>
                    <a:lnTo>
                      <a:pt x="3036" y="274"/>
                    </a:lnTo>
                    <a:lnTo>
                      <a:pt x="2351" y="69"/>
                    </a:lnTo>
                    <a:cubicBezTo>
                      <a:pt x="2214" y="23"/>
                      <a:pt x="2054" y="1"/>
                      <a:pt x="191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436;p40">
                <a:extLst>
                  <a:ext uri="{FF2B5EF4-FFF2-40B4-BE49-F238E27FC236}">
                    <a16:creationId xmlns:a16="http://schemas.microsoft.com/office/drawing/2014/main" id="{32394C31-2698-419A-995B-AD782CAE9877}"/>
                  </a:ext>
                </a:extLst>
              </p:cNvPr>
              <p:cNvSpPr/>
              <p:nvPr/>
            </p:nvSpPr>
            <p:spPr>
              <a:xfrm>
                <a:off x="6579306" y="4129554"/>
                <a:ext cx="203714" cy="161636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7191" extrusionOk="0">
                    <a:moveTo>
                      <a:pt x="1279" y="0"/>
                    </a:moveTo>
                    <a:cubicBezTo>
                      <a:pt x="663" y="229"/>
                      <a:pt x="160" y="754"/>
                      <a:pt x="24" y="1461"/>
                    </a:cubicBezTo>
                    <a:cubicBezTo>
                      <a:pt x="1" y="1484"/>
                      <a:pt x="1" y="1530"/>
                      <a:pt x="1" y="1553"/>
                    </a:cubicBezTo>
                    <a:cubicBezTo>
                      <a:pt x="1" y="1781"/>
                      <a:pt x="160" y="1986"/>
                      <a:pt x="366" y="2055"/>
                    </a:cubicBezTo>
                    <a:cubicBezTo>
                      <a:pt x="1735" y="2466"/>
                      <a:pt x="3014" y="3287"/>
                      <a:pt x="3790" y="5501"/>
                    </a:cubicBezTo>
                    <a:lnTo>
                      <a:pt x="9062" y="7190"/>
                    </a:lnTo>
                    <a:lnTo>
                      <a:pt x="4862" y="4931"/>
                    </a:lnTo>
                    <a:lnTo>
                      <a:pt x="3813" y="2534"/>
                    </a:lnTo>
                    <a:cubicBezTo>
                      <a:pt x="3447" y="1347"/>
                      <a:pt x="2534" y="411"/>
                      <a:pt x="1370" y="23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rgbClr val="B063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437;p40">
                <a:extLst>
                  <a:ext uri="{FF2B5EF4-FFF2-40B4-BE49-F238E27FC236}">
                    <a16:creationId xmlns:a16="http://schemas.microsoft.com/office/drawing/2014/main" id="{4D957328-F46E-46A3-AB20-706095BDC533}"/>
                  </a:ext>
                </a:extLst>
              </p:cNvPr>
              <p:cNvSpPr/>
              <p:nvPr/>
            </p:nvSpPr>
            <p:spPr>
              <a:xfrm>
                <a:off x="6608032" y="4123732"/>
                <a:ext cx="338646" cy="154623"/>
              </a:xfrm>
              <a:custGeom>
                <a:avLst/>
                <a:gdLst/>
                <a:ahLst/>
                <a:cxnLst/>
                <a:rect l="l" t="t" r="r" b="b"/>
                <a:pathLst>
                  <a:path w="15066" h="6879" extrusionOk="0">
                    <a:moveTo>
                      <a:pt x="1925" y="1"/>
                    </a:moveTo>
                    <a:cubicBezTo>
                      <a:pt x="1035" y="1"/>
                      <a:pt x="223" y="618"/>
                      <a:pt x="47" y="1538"/>
                    </a:cubicBezTo>
                    <a:cubicBezTo>
                      <a:pt x="1" y="1812"/>
                      <a:pt x="138" y="2063"/>
                      <a:pt x="389" y="2131"/>
                    </a:cubicBezTo>
                    <a:cubicBezTo>
                      <a:pt x="1758" y="2542"/>
                      <a:pt x="2877" y="3546"/>
                      <a:pt x="3425" y="4870"/>
                    </a:cubicBezTo>
                    <a:lnTo>
                      <a:pt x="3584" y="5190"/>
                    </a:lnTo>
                    <a:lnTo>
                      <a:pt x="15066" y="6879"/>
                    </a:lnTo>
                    <a:lnTo>
                      <a:pt x="5593" y="2793"/>
                    </a:lnTo>
                    <a:cubicBezTo>
                      <a:pt x="5228" y="1606"/>
                      <a:pt x="4315" y="670"/>
                      <a:pt x="3128" y="282"/>
                    </a:cubicBezTo>
                    <a:lnTo>
                      <a:pt x="2375" y="54"/>
                    </a:lnTo>
                    <a:cubicBezTo>
                      <a:pt x="2224" y="18"/>
                      <a:pt x="2074" y="1"/>
                      <a:pt x="1925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438;p40">
                <a:extLst>
                  <a:ext uri="{FF2B5EF4-FFF2-40B4-BE49-F238E27FC236}">
                    <a16:creationId xmlns:a16="http://schemas.microsoft.com/office/drawing/2014/main" id="{805DFBA2-BB3D-402D-BBF7-4CDF510C9E9B}"/>
                  </a:ext>
                </a:extLst>
              </p:cNvPr>
              <p:cNvSpPr/>
              <p:nvPr/>
            </p:nvSpPr>
            <p:spPr>
              <a:xfrm>
                <a:off x="6952298" y="4262441"/>
                <a:ext cx="574143" cy="324260"/>
              </a:xfrm>
              <a:custGeom>
                <a:avLst/>
                <a:gdLst/>
                <a:ahLst/>
                <a:cxnLst/>
                <a:rect l="l" t="t" r="r" b="b"/>
                <a:pathLst>
                  <a:path w="25543" h="14426" extrusionOk="0">
                    <a:moveTo>
                      <a:pt x="19562" y="0"/>
                    </a:moveTo>
                    <a:lnTo>
                      <a:pt x="3447" y="3378"/>
                    </a:lnTo>
                    <a:lnTo>
                      <a:pt x="1" y="8628"/>
                    </a:lnTo>
                    <a:lnTo>
                      <a:pt x="25542" y="14426"/>
                    </a:lnTo>
                    <a:lnTo>
                      <a:pt x="1956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439;p40">
                <a:extLst>
                  <a:ext uri="{FF2B5EF4-FFF2-40B4-BE49-F238E27FC236}">
                    <a16:creationId xmlns:a16="http://schemas.microsoft.com/office/drawing/2014/main" id="{0C411B20-24DE-4187-9C4C-CEEDBA5A5072}"/>
                  </a:ext>
                </a:extLst>
              </p:cNvPr>
              <p:cNvSpPr/>
              <p:nvPr/>
            </p:nvSpPr>
            <p:spPr>
              <a:xfrm>
                <a:off x="7164710" y="4109032"/>
                <a:ext cx="1155928" cy="504687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22453" extrusionOk="0">
                    <a:moveTo>
                      <a:pt x="37982" y="0"/>
                    </a:moveTo>
                    <a:lnTo>
                      <a:pt x="0" y="8674"/>
                    </a:lnTo>
                    <a:lnTo>
                      <a:pt x="639" y="17850"/>
                    </a:lnTo>
                    <a:cubicBezTo>
                      <a:pt x="639" y="17850"/>
                      <a:pt x="10481" y="22452"/>
                      <a:pt x="23921" y="22452"/>
                    </a:cubicBezTo>
                    <a:cubicBezTo>
                      <a:pt x="32209" y="22452"/>
                      <a:pt x="41866" y="20702"/>
                      <a:pt x="51426" y="15042"/>
                    </a:cubicBez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76" name="Google Shape;1440;p40">
                <a:extLst>
                  <a:ext uri="{FF2B5EF4-FFF2-40B4-BE49-F238E27FC236}">
                    <a16:creationId xmlns:a16="http://schemas.microsoft.com/office/drawing/2014/main" id="{232DE00F-88D5-49AF-90D6-F2A786A2C257}"/>
                  </a:ext>
                </a:extLst>
              </p:cNvPr>
              <p:cNvSpPr/>
              <p:nvPr/>
            </p:nvSpPr>
            <p:spPr>
              <a:xfrm>
                <a:off x="7175994" y="3416927"/>
                <a:ext cx="1311899" cy="1200568"/>
              </a:xfrm>
              <a:custGeom>
                <a:avLst/>
                <a:gdLst/>
                <a:ahLst/>
                <a:cxnLst/>
                <a:rect l="l" t="t" r="r" b="b"/>
                <a:pathLst>
                  <a:path w="58365" h="53412" extrusionOk="0">
                    <a:moveTo>
                      <a:pt x="53617" y="0"/>
                    </a:moveTo>
                    <a:lnTo>
                      <a:pt x="52887" y="206"/>
                    </a:lnTo>
                    <a:cubicBezTo>
                      <a:pt x="57406" y="17210"/>
                      <a:pt x="51084" y="43505"/>
                      <a:pt x="50581" y="45605"/>
                    </a:cubicBezTo>
                    <a:cubicBezTo>
                      <a:pt x="49851" y="46130"/>
                      <a:pt x="45332" y="49234"/>
                      <a:pt x="37525" y="51152"/>
                    </a:cubicBezTo>
                    <a:cubicBezTo>
                      <a:pt x="34090" y="51983"/>
                      <a:pt x="29692" y="52656"/>
                      <a:pt x="24434" y="52656"/>
                    </a:cubicBezTo>
                    <a:cubicBezTo>
                      <a:pt x="17709" y="52656"/>
                      <a:pt x="9577" y="51555"/>
                      <a:pt x="252" y="48276"/>
                    </a:cubicBezTo>
                    <a:lnTo>
                      <a:pt x="1" y="48983"/>
                    </a:lnTo>
                    <a:cubicBezTo>
                      <a:pt x="9427" y="52293"/>
                      <a:pt x="17644" y="53411"/>
                      <a:pt x="24446" y="53411"/>
                    </a:cubicBezTo>
                    <a:cubicBezTo>
                      <a:pt x="29788" y="53411"/>
                      <a:pt x="34261" y="52727"/>
                      <a:pt x="37754" y="51859"/>
                    </a:cubicBezTo>
                    <a:cubicBezTo>
                      <a:pt x="46382" y="49759"/>
                      <a:pt x="50947" y="46267"/>
                      <a:pt x="51152" y="46130"/>
                    </a:cubicBezTo>
                    <a:lnTo>
                      <a:pt x="51243" y="46039"/>
                    </a:lnTo>
                    <a:lnTo>
                      <a:pt x="51289" y="45925"/>
                    </a:lnTo>
                    <a:cubicBezTo>
                      <a:pt x="51357" y="45651"/>
                      <a:pt x="58365" y="17827"/>
                      <a:pt x="53617" y="0"/>
                    </a:cubicBez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441;p40">
                <a:extLst>
                  <a:ext uri="{FF2B5EF4-FFF2-40B4-BE49-F238E27FC236}">
                    <a16:creationId xmlns:a16="http://schemas.microsoft.com/office/drawing/2014/main" id="{AEE6F6C1-AADE-465F-BC9A-32FA6CF6342C}"/>
                  </a:ext>
                </a:extLst>
              </p:cNvPr>
              <p:cNvSpPr/>
              <p:nvPr/>
            </p:nvSpPr>
            <p:spPr>
              <a:xfrm>
                <a:off x="7141626" y="4291167"/>
                <a:ext cx="223202" cy="28016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2464" extrusionOk="0">
                    <a:moveTo>
                      <a:pt x="2260" y="0"/>
                    </a:moveTo>
                    <a:lnTo>
                      <a:pt x="799" y="274"/>
                    </a:lnTo>
                    <a:lnTo>
                      <a:pt x="0" y="10477"/>
                    </a:lnTo>
                    <a:lnTo>
                      <a:pt x="7373" y="12463"/>
                    </a:lnTo>
                    <a:cubicBezTo>
                      <a:pt x="7373" y="12463"/>
                      <a:pt x="9929" y="3128"/>
                      <a:pt x="2260" y="0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" name="Google Shape;1442;p40">
                <a:extLst>
                  <a:ext uri="{FF2B5EF4-FFF2-40B4-BE49-F238E27FC236}">
                    <a16:creationId xmlns:a16="http://schemas.microsoft.com/office/drawing/2014/main" id="{78B062E9-18E3-4AF1-8161-DBF286E02225}"/>
                  </a:ext>
                </a:extLst>
              </p:cNvPr>
              <p:cNvSpPr/>
              <p:nvPr/>
            </p:nvSpPr>
            <p:spPr>
              <a:xfrm>
                <a:off x="7076981" y="3518503"/>
                <a:ext cx="150847" cy="15086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12" extrusionOk="0">
                    <a:moveTo>
                      <a:pt x="6163" y="1"/>
                    </a:moveTo>
                    <a:lnTo>
                      <a:pt x="0" y="6163"/>
                    </a:lnTo>
                    <a:lnTo>
                      <a:pt x="525" y="6711"/>
                    </a:lnTo>
                    <a:lnTo>
                      <a:pt x="6711" y="526"/>
                    </a:lnTo>
                    <a:lnTo>
                      <a:pt x="6163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443;p40">
                <a:extLst>
                  <a:ext uri="{FF2B5EF4-FFF2-40B4-BE49-F238E27FC236}">
                    <a16:creationId xmlns:a16="http://schemas.microsoft.com/office/drawing/2014/main" id="{90BBBE0F-0CE9-4129-AE09-F5BED1F2D0B5}"/>
                  </a:ext>
                </a:extLst>
              </p:cNvPr>
              <p:cNvSpPr/>
              <p:nvPr/>
            </p:nvSpPr>
            <p:spPr>
              <a:xfrm>
                <a:off x="7715724" y="3635476"/>
                <a:ext cx="241678" cy="54182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24105" extrusionOk="0">
                    <a:moveTo>
                      <a:pt x="10295" y="1"/>
                    </a:moveTo>
                    <a:lnTo>
                      <a:pt x="9542" y="24"/>
                    </a:lnTo>
                    <a:lnTo>
                      <a:pt x="9975" y="21457"/>
                    </a:lnTo>
                    <a:lnTo>
                      <a:pt x="1" y="23351"/>
                    </a:lnTo>
                    <a:lnTo>
                      <a:pt x="161" y="24104"/>
                    </a:lnTo>
                    <a:lnTo>
                      <a:pt x="10751" y="22096"/>
                    </a:lnTo>
                    <a:lnTo>
                      <a:pt x="10295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7B6813-DEEF-4794-A53D-D0CFD76EC982}"/>
              </a:ext>
            </a:extLst>
          </p:cNvPr>
          <p:cNvSpPr txBox="1"/>
          <p:nvPr/>
        </p:nvSpPr>
        <p:spPr>
          <a:xfrm>
            <a:off x="1856102" y="3457690"/>
            <a:ext cx="46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      문      을            해      주     세      요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8C365C-5D2F-4007-BC2C-74F89E29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73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2174669"/>
            <a:ext cx="3960227" cy="21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AIAI</a:t>
            </a:r>
            <a: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 사 합 </a:t>
            </a:r>
            <a:r>
              <a:rPr lang="ko-KR" altLang="en-US" sz="4100" b="1" spc="1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니</a:t>
            </a: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 </a:t>
            </a:r>
            <a:endParaRPr sz="4100" b="1" spc="1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F8C1FF45-12D7-4874-80CA-AEF4C472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73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E90A1C-465D-4139-B493-76797FB7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E561FA-D832-439F-89D3-37D547710D0F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14" name="Google Shape;1162;p35">
              <a:extLst>
                <a:ext uri="{FF2B5EF4-FFF2-40B4-BE49-F238E27FC236}">
                  <a16:creationId xmlns:a16="http://schemas.microsoft.com/office/drawing/2014/main" id="{D6AB2E9C-6061-4D6C-B449-656677E39B1F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15" name="Google Shape;772;p32">
              <a:extLst>
                <a:ext uri="{FF2B5EF4-FFF2-40B4-BE49-F238E27FC236}">
                  <a16:creationId xmlns:a16="http://schemas.microsoft.com/office/drawing/2014/main" id="{9F7971A1-E340-4FD4-A74A-160D0555A3B3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인식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77206A7-EAB0-4354-A34D-39F626DC219B}"/>
              </a:ext>
            </a:extLst>
          </p:cNvPr>
          <p:cNvGrpSpPr/>
          <p:nvPr/>
        </p:nvGrpSpPr>
        <p:grpSpPr>
          <a:xfrm>
            <a:off x="-520343" y="1461914"/>
            <a:ext cx="7813273" cy="5030961"/>
            <a:chOff x="273922" y="1333931"/>
            <a:chExt cx="7813273" cy="50309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35F9564-2982-4F63-8681-3ADA062E7A20}"/>
                </a:ext>
              </a:extLst>
            </p:cNvPr>
            <p:cNvGrpSpPr/>
            <p:nvPr/>
          </p:nvGrpSpPr>
          <p:grpSpPr>
            <a:xfrm>
              <a:off x="1131919" y="1333931"/>
              <a:ext cx="6955276" cy="1725303"/>
              <a:chOff x="1013383" y="1221977"/>
              <a:chExt cx="6955276" cy="1725303"/>
            </a:xfrm>
          </p:grpSpPr>
          <p:sp>
            <p:nvSpPr>
              <p:cNvPr id="17" name="Google Shape;1582;p46">
                <a:extLst>
                  <a:ext uri="{FF2B5EF4-FFF2-40B4-BE49-F238E27FC236}">
                    <a16:creationId xmlns:a16="http://schemas.microsoft.com/office/drawing/2014/main" id="{7DFD3B11-9613-46BD-81B8-9A2190B891BF}"/>
                  </a:ext>
                </a:extLst>
              </p:cNvPr>
              <p:cNvSpPr/>
              <p:nvPr/>
            </p:nvSpPr>
            <p:spPr>
              <a:xfrm>
                <a:off x="1136681" y="1696646"/>
                <a:ext cx="6831978" cy="1250634"/>
              </a:xfrm>
              <a:prstGeom prst="roundRect">
                <a:avLst>
                  <a:gd name="adj" fmla="val 9600"/>
                </a:avLst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9" name="Google Shape;633;p15">
                <a:extLst>
                  <a:ext uri="{FF2B5EF4-FFF2-40B4-BE49-F238E27FC236}">
                    <a16:creationId xmlns:a16="http://schemas.microsoft.com/office/drawing/2014/main" id="{1AAC61AA-F993-467B-8CF1-41B999B052FA}"/>
                  </a:ext>
                </a:extLst>
              </p:cNvPr>
              <p:cNvSpPr txBox="1"/>
              <p:nvPr/>
            </p:nvSpPr>
            <p:spPr>
              <a:xfrm>
                <a:off x="1013383" y="1221977"/>
                <a:ext cx="5374888" cy="461624"/>
              </a:xfrm>
              <a:prstGeom prst="rect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400" dirty="0" err="1">
                    <a:solidFill>
                      <a:schemeClr val="bg1"/>
                    </a:solidFill>
                    <a:latin typeface="엘리스 디지털배움체" panose="020B0600000101010101" pitchFamily="50" charset="-127"/>
                    <a:ea typeface="엘리스 디지털배움체" panose="020B0600000101010101" pitchFamily="50" charset="-127"/>
                    <a:cs typeface="Arial"/>
                    <a:sym typeface="Arial"/>
                  </a:rPr>
                  <a:t>조류인플루엔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엘리스 디지털배움체" panose="020B0600000101010101" pitchFamily="50" charset="-127"/>
                    <a:ea typeface="엘리스 디지털배움체" panose="020B0600000101010101" pitchFamily="50" charset="-127"/>
                    <a:cs typeface="Arial"/>
                    <a:sym typeface="Arial"/>
                  </a:rPr>
                  <a:t>(AI)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엘리스 디지털배움체" panose="020B0600000101010101" pitchFamily="50" charset="-127"/>
                    <a:ea typeface="엘리스 디지털배움체" panose="020B0600000101010101" pitchFamily="50" charset="-127"/>
                    <a:cs typeface="Arial"/>
                    <a:sym typeface="Arial"/>
                  </a:rPr>
                  <a:t>발생 문제의 심각성</a:t>
                </a:r>
                <a:endParaRPr lang="ko-KR" altLang="en-US" sz="16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63E8B92-649D-444D-A69F-6A2EFD9BDCBB}"/>
                </a:ext>
              </a:extLst>
            </p:cNvPr>
            <p:cNvGrpSpPr/>
            <p:nvPr/>
          </p:nvGrpSpPr>
          <p:grpSpPr>
            <a:xfrm>
              <a:off x="1093276" y="3262448"/>
              <a:ext cx="6993919" cy="3102444"/>
              <a:chOff x="974740" y="1060066"/>
              <a:chExt cx="6993919" cy="3102444"/>
            </a:xfrm>
          </p:grpSpPr>
          <p:sp>
            <p:nvSpPr>
              <p:cNvPr id="24" name="Google Shape;1582;p46">
                <a:extLst>
                  <a:ext uri="{FF2B5EF4-FFF2-40B4-BE49-F238E27FC236}">
                    <a16:creationId xmlns:a16="http://schemas.microsoft.com/office/drawing/2014/main" id="{C0FDCE23-A394-4AF3-80B8-97A2E0EB6AFE}"/>
                  </a:ext>
                </a:extLst>
              </p:cNvPr>
              <p:cNvSpPr/>
              <p:nvPr/>
            </p:nvSpPr>
            <p:spPr>
              <a:xfrm>
                <a:off x="1136681" y="1281972"/>
                <a:ext cx="6831978" cy="2880538"/>
              </a:xfrm>
              <a:prstGeom prst="roundRect">
                <a:avLst>
                  <a:gd name="adj" fmla="val 9600"/>
                </a:avLst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25" name="Google Shape;633;p15">
                <a:extLst>
                  <a:ext uri="{FF2B5EF4-FFF2-40B4-BE49-F238E27FC236}">
                    <a16:creationId xmlns:a16="http://schemas.microsoft.com/office/drawing/2014/main" id="{2B5E5009-FA83-40B5-88D9-17F2EF693BC1}"/>
                  </a:ext>
                </a:extLst>
              </p:cNvPr>
              <p:cNvSpPr txBox="1"/>
              <p:nvPr/>
            </p:nvSpPr>
            <p:spPr>
              <a:xfrm>
                <a:off x="974740" y="1060066"/>
                <a:ext cx="4893056" cy="461624"/>
              </a:xfrm>
              <a:prstGeom prst="rect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2400" dirty="0">
                    <a:solidFill>
                      <a:schemeClr val="bg1"/>
                    </a:solidFill>
                    <a:latin typeface="엘리스 디지털배움체" panose="020B0600000101010101" pitchFamily="50" charset="-127"/>
                    <a:ea typeface="엘리스 디지털배움체" panose="020B0600000101010101" pitchFamily="50" charset="-127"/>
                    <a:cs typeface="Arial"/>
                    <a:sym typeface="Arial"/>
                  </a:rPr>
                  <a:t>HPAI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엘리스 디지털배움체" panose="020B0600000101010101" pitchFamily="50" charset="-127"/>
                    <a:ea typeface="엘리스 디지털배움체" panose="020B0600000101010101" pitchFamily="50" charset="-127"/>
                    <a:cs typeface="Arial"/>
                    <a:sym typeface="Arial"/>
                  </a:rPr>
                  <a:t>의 위험성</a:t>
                </a:r>
                <a:endParaRPr lang="ko-KR" altLang="en-US" sz="16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B8A3A3-DC54-45E7-B530-DCEA84B49FFC}"/>
                </a:ext>
              </a:extLst>
            </p:cNvPr>
            <p:cNvSpPr txBox="1"/>
            <p:nvPr/>
          </p:nvSpPr>
          <p:spPr>
            <a:xfrm>
              <a:off x="273922" y="3921536"/>
              <a:ext cx="7580138" cy="2116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3">
                <a:lnSpc>
                  <a:spcPct val="150000"/>
                </a:lnSpc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병원성 정도에 따라 고병원성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저병원성으로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분류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고병원성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(HPAI)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감염시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사망률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75%</a:t>
              </a:r>
            </a:p>
            <a:p>
              <a:pPr lvl="3">
                <a:lnSpc>
                  <a:spcPct val="150000"/>
                </a:lnSpc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 가축 대비 개체수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농가 수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 빈도가 높고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계란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닭고기등의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높은 소비율로 인해 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발생시 미치는 영향이 큼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7" name="Google Shape;786;p23">
            <a:extLst>
              <a:ext uri="{FF2B5EF4-FFF2-40B4-BE49-F238E27FC236}">
                <a16:creationId xmlns:a16="http://schemas.microsoft.com/office/drawing/2014/main" id="{760E3A4E-26F9-4D09-8DD9-A4923FB0782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60900" y="310060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72;p30">
            <a:extLst>
              <a:ext uri="{FF2B5EF4-FFF2-40B4-BE49-F238E27FC236}">
                <a16:creationId xmlns:a16="http://schemas.microsoft.com/office/drawing/2014/main" id="{035F375C-0A3A-422E-BD8A-D2E2569EE1C2}"/>
              </a:ext>
            </a:extLst>
          </p:cNvPr>
          <p:cNvSpPr txBox="1">
            <a:spLocks/>
          </p:cNvSpPr>
          <p:nvPr/>
        </p:nvSpPr>
        <p:spPr>
          <a:xfrm>
            <a:off x="-467182" y="2125366"/>
            <a:ext cx="7473815" cy="70023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조류독감 첫 발생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(2003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528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만마리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살처분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3800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마리 살처분으로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살처분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 꾸준히 증가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2DB6DC-DA49-448B-B57C-F846A2436367}"/>
              </a:ext>
            </a:extLst>
          </p:cNvPr>
          <p:cNvSpPr txBox="1"/>
          <p:nvPr/>
        </p:nvSpPr>
        <p:spPr>
          <a:xfrm>
            <a:off x="8353039" y="2849190"/>
            <a:ext cx="3539950" cy="1015663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HPAI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발생을 예측해서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문제점을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 할 수 있지 않을까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5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A30D64-7234-43B2-B048-457CC2477DA5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17" name="Google Shape;1162;p35">
              <a:extLst>
                <a:ext uri="{FF2B5EF4-FFF2-40B4-BE49-F238E27FC236}">
                  <a16:creationId xmlns:a16="http://schemas.microsoft.com/office/drawing/2014/main" id="{643BEBC4-C79D-43EC-A365-88CD25F5EC22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18" name="Google Shape;772;p32">
              <a:extLst>
                <a:ext uri="{FF2B5EF4-FFF2-40B4-BE49-F238E27FC236}">
                  <a16:creationId xmlns:a16="http://schemas.microsoft.com/office/drawing/2014/main" id="{B0E4A5F3-9A13-4FE3-93F0-96EC6D66C7C2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인식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0EE4F00-6B3E-42BA-82E6-0D63BECFAEEA}"/>
              </a:ext>
            </a:extLst>
          </p:cNvPr>
          <p:cNvGrpSpPr/>
          <p:nvPr/>
        </p:nvGrpSpPr>
        <p:grpSpPr>
          <a:xfrm>
            <a:off x="975732" y="1492614"/>
            <a:ext cx="5010397" cy="4161697"/>
            <a:chOff x="986932" y="1412083"/>
            <a:chExt cx="4774400" cy="4161697"/>
          </a:xfrm>
        </p:grpSpPr>
        <p:sp>
          <p:nvSpPr>
            <p:cNvPr id="20" name="Google Shape;1582;p46">
              <a:extLst>
                <a:ext uri="{FF2B5EF4-FFF2-40B4-BE49-F238E27FC236}">
                  <a16:creationId xmlns:a16="http://schemas.microsoft.com/office/drawing/2014/main" id="{C29CC4C0-3C62-406A-ADCE-76AFA3D38E7E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Google Shape;633;p15">
              <a:extLst>
                <a:ext uri="{FF2B5EF4-FFF2-40B4-BE49-F238E27FC236}">
                  <a16:creationId xmlns:a16="http://schemas.microsoft.com/office/drawing/2014/main" id="{C9984D83-23C0-464E-8C70-C2A848157C07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30847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2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HPAI</a:t>
              </a:r>
              <a:r>
                <a:rPr lang="ko-KR" altLang="en-US" sz="22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의 초기 발생원인 </a:t>
              </a:r>
              <a:r>
                <a:rPr lang="en-US" altLang="ko-KR" sz="22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: </a:t>
              </a:r>
              <a:r>
                <a:rPr lang="ko-KR" altLang="en-US" sz="22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겨울철새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AC806D-6DFE-482B-9BF7-BB199F67E3A1}"/>
              </a:ext>
            </a:extLst>
          </p:cNvPr>
          <p:cNvGrpSpPr/>
          <p:nvPr/>
        </p:nvGrpSpPr>
        <p:grpSpPr>
          <a:xfrm>
            <a:off x="6185523" y="1492614"/>
            <a:ext cx="5010397" cy="4161697"/>
            <a:chOff x="986932" y="1412083"/>
            <a:chExt cx="4774400" cy="4161697"/>
          </a:xfrm>
        </p:grpSpPr>
        <p:sp>
          <p:nvSpPr>
            <p:cNvPr id="27" name="Google Shape;1582;p46">
              <a:extLst>
                <a:ext uri="{FF2B5EF4-FFF2-40B4-BE49-F238E27FC236}">
                  <a16:creationId xmlns:a16="http://schemas.microsoft.com/office/drawing/2014/main" id="{D9081626-41C6-48AF-A81C-FE549ABFE8F3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Google Shape;633;p15">
              <a:extLst>
                <a:ext uri="{FF2B5EF4-FFF2-40B4-BE49-F238E27FC236}">
                  <a16:creationId xmlns:a16="http://schemas.microsoft.com/office/drawing/2014/main" id="{2D627630-FE5A-446B-8582-002E21D21D14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확산 원인 </a:t>
              </a:r>
              <a:endParaRPr sz="16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31C6658-697B-4B24-A97C-C8A8E517CBBD}"/>
              </a:ext>
            </a:extLst>
          </p:cNvPr>
          <p:cNvSpPr txBox="1"/>
          <p:nvPr/>
        </p:nvSpPr>
        <p:spPr>
          <a:xfrm>
            <a:off x="2301949" y="887388"/>
            <a:ext cx="1927152" cy="369332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선행연구자료 검토</a:t>
            </a:r>
          </a:p>
        </p:txBody>
      </p:sp>
      <p:sp>
        <p:nvSpPr>
          <p:cNvPr id="31" name="Google Shape;672;p30">
            <a:extLst>
              <a:ext uri="{FF2B5EF4-FFF2-40B4-BE49-F238E27FC236}">
                <a16:creationId xmlns:a16="http://schemas.microsoft.com/office/drawing/2014/main" id="{E3DA24AA-F282-427B-AAE7-14E8AC6B4F0C}"/>
              </a:ext>
            </a:extLst>
          </p:cNvPr>
          <p:cNvSpPr txBox="1">
            <a:spLocks/>
          </p:cNvSpPr>
          <p:nvPr/>
        </p:nvSpPr>
        <p:spPr>
          <a:xfrm>
            <a:off x="1301601" y="2718875"/>
            <a:ext cx="4904272" cy="49068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But, </a:t>
            </a:r>
          </a:p>
          <a:p>
            <a:pPr algn="l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초기 발생지로부터의 타 지역 확산 원인은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철새이동요소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사람이동요소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환경적요소에 의해 영향을 받을 수 있음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25" name="Google Shape;786;p23">
            <a:extLst>
              <a:ext uri="{FF2B5EF4-FFF2-40B4-BE49-F238E27FC236}">
                <a16:creationId xmlns:a16="http://schemas.microsoft.com/office/drawing/2014/main" id="{9DB7955B-3651-4EB5-98D8-BAE486B97FB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71268" y="3160648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772;p32">
            <a:extLst>
              <a:ext uri="{FF2B5EF4-FFF2-40B4-BE49-F238E27FC236}">
                <a16:creationId xmlns:a16="http://schemas.microsoft.com/office/drawing/2014/main" id="{ACEA4131-00B6-47BC-8C16-2E4C96D79913}"/>
              </a:ext>
            </a:extLst>
          </p:cNvPr>
          <p:cNvSpPr txBox="1">
            <a:spLocks/>
          </p:cNvSpPr>
          <p:nvPr/>
        </p:nvSpPr>
        <p:spPr>
          <a:xfrm>
            <a:off x="6649432" y="2938898"/>
            <a:ext cx="4344633" cy="1315764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전염성이 강하고 발생시 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가축들을 죽음에 이르게 하기 때문에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특정한 요소로 확산원인을</a:t>
            </a:r>
            <a:endParaRPr lang="en-US" altLang="ko-KR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단정짓기 어려움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B45717-E2C5-4746-AA25-4FEBD9DA734E}"/>
              </a:ext>
            </a:extLst>
          </p:cNvPr>
          <p:cNvSpPr txBox="1"/>
          <p:nvPr/>
        </p:nvSpPr>
        <p:spPr>
          <a:xfrm>
            <a:off x="2454349" y="5890160"/>
            <a:ext cx="7435704" cy="646331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HPAI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초기발생지 예측보다는 특정 요소들을 결합해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 지역 확산 가능성을 예측하면 좋지 않을까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98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Group 161">
            <a:extLst>
              <a:ext uri="{FF2B5EF4-FFF2-40B4-BE49-F238E27FC236}">
                <a16:creationId xmlns:a16="http://schemas.microsoft.com/office/drawing/2014/main" id="{75D3AD5F-256E-4806-AD45-626F4B6C681D}"/>
              </a:ext>
            </a:extLst>
          </p:cNvPr>
          <p:cNvGrpSpPr/>
          <p:nvPr/>
        </p:nvGrpSpPr>
        <p:grpSpPr>
          <a:xfrm>
            <a:off x="6366077" y="-502974"/>
            <a:ext cx="4723362" cy="6855960"/>
            <a:chOff x="458949" y="924066"/>
            <a:chExt cx="4013200" cy="5825159"/>
          </a:xfrm>
          <a:solidFill>
            <a:srgbClr val="B7A89E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4E4D026-09E9-48C1-A11F-A1191E69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199" y="1803541"/>
              <a:ext cx="107950" cy="106362"/>
            </a:xfrm>
            <a:custGeom>
              <a:avLst/>
              <a:gdLst>
                <a:gd name="T0" fmla="*/ 59 w 68"/>
                <a:gd name="T1" fmla="*/ 0 h 67"/>
                <a:gd name="T2" fmla="*/ 51 w 68"/>
                <a:gd name="T3" fmla="*/ 2 h 67"/>
                <a:gd name="T4" fmla="*/ 37 w 68"/>
                <a:gd name="T5" fmla="*/ 7 h 67"/>
                <a:gd name="T6" fmla="*/ 16 w 68"/>
                <a:gd name="T7" fmla="*/ 11 h 67"/>
                <a:gd name="T8" fmla="*/ 6 w 68"/>
                <a:gd name="T9" fmla="*/ 17 h 67"/>
                <a:gd name="T10" fmla="*/ 0 w 68"/>
                <a:gd name="T11" fmla="*/ 29 h 67"/>
                <a:gd name="T12" fmla="*/ 4 w 68"/>
                <a:gd name="T13" fmla="*/ 44 h 67"/>
                <a:gd name="T14" fmla="*/ 13 w 68"/>
                <a:gd name="T15" fmla="*/ 56 h 67"/>
                <a:gd name="T16" fmla="*/ 28 w 68"/>
                <a:gd name="T17" fmla="*/ 65 h 67"/>
                <a:gd name="T18" fmla="*/ 43 w 68"/>
                <a:gd name="T19" fmla="*/ 67 h 67"/>
                <a:gd name="T20" fmla="*/ 54 w 68"/>
                <a:gd name="T21" fmla="*/ 62 h 67"/>
                <a:gd name="T22" fmla="*/ 60 w 68"/>
                <a:gd name="T23" fmla="*/ 47 h 67"/>
                <a:gd name="T24" fmla="*/ 67 w 68"/>
                <a:gd name="T25" fmla="*/ 27 h 67"/>
                <a:gd name="T26" fmla="*/ 68 w 68"/>
                <a:gd name="T27" fmla="*/ 8 h 67"/>
                <a:gd name="T28" fmla="*/ 59 w 68"/>
                <a:gd name="T2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7">
                  <a:moveTo>
                    <a:pt x="59" y="0"/>
                  </a:moveTo>
                  <a:lnTo>
                    <a:pt x="51" y="2"/>
                  </a:lnTo>
                  <a:lnTo>
                    <a:pt x="37" y="7"/>
                  </a:lnTo>
                  <a:lnTo>
                    <a:pt x="16" y="11"/>
                  </a:lnTo>
                  <a:lnTo>
                    <a:pt x="6" y="17"/>
                  </a:lnTo>
                  <a:lnTo>
                    <a:pt x="0" y="29"/>
                  </a:lnTo>
                  <a:lnTo>
                    <a:pt x="4" y="44"/>
                  </a:lnTo>
                  <a:lnTo>
                    <a:pt x="13" y="56"/>
                  </a:lnTo>
                  <a:lnTo>
                    <a:pt x="28" y="65"/>
                  </a:lnTo>
                  <a:lnTo>
                    <a:pt x="43" y="67"/>
                  </a:lnTo>
                  <a:lnTo>
                    <a:pt x="54" y="62"/>
                  </a:lnTo>
                  <a:lnTo>
                    <a:pt x="60" y="47"/>
                  </a:lnTo>
                  <a:lnTo>
                    <a:pt x="67" y="27"/>
                  </a:lnTo>
                  <a:lnTo>
                    <a:pt x="68" y="8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FC0E3AFC-5377-4486-A840-7722E5819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9" y="6350763"/>
              <a:ext cx="742950" cy="398462"/>
            </a:xfrm>
            <a:custGeom>
              <a:avLst/>
              <a:gdLst>
                <a:gd name="T0" fmla="*/ 462 w 468"/>
                <a:gd name="T1" fmla="*/ 57 h 251"/>
                <a:gd name="T2" fmla="*/ 457 w 468"/>
                <a:gd name="T3" fmla="*/ 60 h 251"/>
                <a:gd name="T4" fmla="*/ 455 w 468"/>
                <a:gd name="T5" fmla="*/ 63 h 251"/>
                <a:gd name="T6" fmla="*/ 449 w 468"/>
                <a:gd name="T7" fmla="*/ 55 h 251"/>
                <a:gd name="T8" fmla="*/ 444 w 468"/>
                <a:gd name="T9" fmla="*/ 34 h 251"/>
                <a:gd name="T10" fmla="*/ 435 w 468"/>
                <a:gd name="T11" fmla="*/ 26 h 251"/>
                <a:gd name="T12" fmla="*/ 406 w 468"/>
                <a:gd name="T13" fmla="*/ 14 h 251"/>
                <a:gd name="T14" fmla="*/ 397 w 468"/>
                <a:gd name="T15" fmla="*/ 7 h 251"/>
                <a:gd name="T16" fmla="*/ 385 w 468"/>
                <a:gd name="T17" fmla="*/ 0 h 251"/>
                <a:gd name="T18" fmla="*/ 372 w 468"/>
                <a:gd name="T19" fmla="*/ 0 h 251"/>
                <a:gd name="T20" fmla="*/ 343 w 468"/>
                <a:gd name="T21" fmla="*/ 6 h 251"/>
                <a:gd name="T22" fmla="*/ 296 w 468"/>
                <a:gd name="T23" fmla="*/ 6 h 251"/>
                <a:gd name="T24" fmla="*/ 287 w 468"/>
                <a:gd name="T25" fmla="*/ 8 h 251"/>
                <a:gd name="T26" fmla="*/ 265 w 468"/>
                <a:gd name="T27" fmla="*/ 21 h 251"/>
                <a:gd name="T28" fmla="*/ 205 w 468"/>
                <a:gd name="T29" fmla="*/ 32 h 251"/>
                <a:gd name="T30" fmla="*/ 112 w 468"/>
                <a:gd name="T31" fmla="*/ 63 h 251"/>
                <a:gd name="T32" fmla="*/ 90 w 468"/>
                <a:gd name="T33" fmla="*/ 73 h 251"/>
                <a:gd name="T34" fmla="*/ 80 w 468"/>
                <a:gd name="T35" fmla="*/ 81 h 251"/>
                <a:gd name="T36" fmla="*/ 47 w 468"/>
                <a:gd name="T37" fmla="*/ 114 h 251"/>
                <a:gd name="T38" fmla="*/ 26 w 468"/>
                <a:gd name="T39" fmla="*/ 126 h 251"/>
                <a:gd name="T40" fmla="*/ 20 w 468"/>
                <a:gd name="T41" fmla="*/ 133 h 251"/>
                <a:gd name="T42" fmla="*/ 10 w 468"/>
                <a:gd name="T43" fmla="*/ 150 h 251"/>
                <a:gd name="T44" fmla="*/ 0 w 468"/>
                <a:gd name="T45" fmla="*/ 178 h 251"/>
                <a:gd name="T46" fmla="*/ 6 w 468"/>
                <a:gd name="T47" fmla="*/ 200 h 251"/>
                <a:gd name="T48" fmla="*/ 22 w 468"/>
                <a:gd name="T49" fmla="*/ 219 h 251"/>
                <a:gd name="T50" fmla="*/ 54 w 468"/>
                <a:gd name="T51" fmla="*/ 246 h 251"/>
                <a:gd name="T52" fmla="*/ 64 w 468"/>
                <a:gd name="T53" fmla="*/ 251 h 251"/>
                <a:gd name="T54" fmla="*/ 73 w 468"/>
                <a:gd name="T55" fmla="*/ 249 h 251"/>
                <a:gd name="T56" fmla="*/ 95 w 468"/>
                <a:gd name="T57" fmla="*/ 231 h 251"/>
                <a:gd name="T58" fmla="*/ 106 w 468"/>
                <a:gd name="T59" fmla="*/ 228 h 251"/>
                <a:gd name="T60" fmla="*/ 233 w 468"/>
                <a:gd name="T61" fmla="*/ 227 h 251"/>
                <a:gd name="T62" fmla="*/ 271 w 468"/>
                <a:gd name="T63" fmla="*/ 215 h 251"/>
                <a:gd name="T64" fmla="*/ 294 w 468"/>
                <a:gd name="T65" fmla="*/ 212 h 251"/>
                <a:gd name="T66" fmla="*/ 371 w 468"/>
                <a:gd name="T67" fmla="*/ 184 h 251"/>
                <a:gd name="T68" fmla="*/ 381 w 468"/>
                <a:gd name="T69" fmla="*/ 176 h 251"/>
                <a:gd name="T70" fmla="*/ 386 w 468"/>
                <a:gd name="T71" fmla="*/ 174 h 251"/>
                <a:gd name="T72" fmla="*/ 401 w 468"/>
                <a:gd name="T73" fmla="*/ 172 h 251"/>
                <a:gd name="T74" fmla="*/ 407 w 468"/>
                <a:gd name="T75" fmla="*/ 170 h 251"/>
                <a:gd name="T76" fmla="*/ 410 w 468"/>
                <a:gd name="T77" fmla="*/ 165 h 251"/>
                <a:gd name="T78" fmla="*/ 422 w 468"/>
                <a:gd name="T79" fmla="*/ 145 h 251"/>
                <a:gd name="T80" fmla="*/ 439 w 468"/>
                <a:gd name="T81" fmla="*/ 124 h 251"/>
                <a:gd name="T82" fmla="*/ 448 w 468"/>
                <a:gd name="T83" fmla="*/ 112 h 251"/>
                <a:gd name="T84" fmla="*/ 451 w 468"/>
                <a:gd name="T85" fmla="*/ 100 h 251"/>
                <a:gd name="T86" fmla="*/ 452 w 468"/>
                <a:gd name="T87" fmla="*/ 98 h 251"/>
                <a:gd name="T88" fmla="*/ 457 w 468"/>
                <a:gd name="T89" fmla="*/ 91 h 251"/>
                <a:gd name="T90" fmla="*/ 459 w 468"/>
                <a:gd name="T91" fmla="*/ 87 h 251"/>
                <a:gd name="T92" fmla="*/ 459 w 468"/>
                <a:gd name="T93" fmla="*/ 83 h 251"/>
                <a:gd name="T94" fmla="*/ 455 w 468"/>
                <a:gd name="T95" fmla="*/ 77 h 251"/>
                <a:gd name="T96" fmla="*/ 455 w 468"/>
                <a:gd name="T97" fmla="*/ 73 h 251"/>
                <a:gd name="T98" fmla="*/ 459 w 468"/>
                <a:gd name="T99" fmla="*/ 68 h 251"/>
                <a:gd name="T100" fmla="*/ 464 w 468"/>
                <a:gd name="T101" fmla="*/ 66 h 251"/>
                <a:gd name="T102" fmla="*/ 468 w 468"/>
                <a:gd name="T103" fmla="*/ 63 h 251"/>
                <a:gd name="T104" fmla="*/ 463 w 468"/>
                <a:gd name="T105" fmla="*/ 54 h 251"/>
                <a:gd name="T106" fmla="*/ 462 w 468"/>
                <a:gd name="T107" fmla="*/ 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8" h="251">
                  <a:moveTo>
                    <a:pt x="462" y="57"/>
                  </a:moveTo>
                  <a:lnTo>
                    <a:pt x="457" y="60"/>
                  </a:lnTo>
                  <a:lnTo>
                    <a:pt x="455" y="63"/>
                  </a:lnTo>
                  <a:lnTo>
                    <a:pt x="449" y="55"/>
                  </a:lnTo>
                  <a:lnTo>
                    <a:pt x="444" y="34"/>
                  </a:lnTo>
                  <a:lnTo>
                    <a:pt x="435" y="26"/>
                  </a:lnTo>
                  <a:lnTo>
                    <a:pt x="406" y="14"/>
                  </a:lnTo>
                  <a:lnTo>
                    <a:pt x="397" y="7"/>
                  </a:lnTo>
                  <a:lnTo>
                    <a:pt x="385" y="0"/>
                  </a:lnTo>
                  <a:lnTo>
                    <a:pt x="372" y="0"/>
                  </a:lnTo>
                  <a:lnTo>
                    <a:pt x="343" y="6"/>
                  </a:lnTo>
                  <a:lnTo>
                    <a:pt x="296" y="6"/>
                  </a:lnTo>
                  <a:lnTo>
                    <a:pt x="287" y="8"/>
                  </a:lnTo>
                  <a:lnTo>
                    <a:pt x="265" y="21"/>
                  </a:lnTo>
                  <a:lnTo>
                    <a:pt x="205" y="32"/>
                  </a:lnTo>
                  <a:lnTo>
                    <a:pt x="112" y="63"/>
                  </a:lnTo>
                  <a:lnTo>
                    <a:pt x="90" y="73"/>
                  </a:lnTo>
                  <a:lnTo>
                    <a:pt x="80" y="81"/>
                  </a:lnTo>
                  <a:lnTo>
                    <a:pt x="47" y="114"/>
                  </a:lnTo>
                  <a:lnTo>
                    <a:pt x="26" y="126"/>
                  </a:lnTo>
                  <a:lnTo>
                    <a:pt x="20" y="133"/>
                  </a:lnTo>
                  <a:lnTo>
                    <a:pt x="10" y="150"/>
                  </a:lnTo>
                  <a:lnTo>
                    <a:pt x="0" y="178"/>
                  </a:lnTo>
                  <a:lnTo>
                    <a:pt x="6" y="200"/>
                  </a:lnTo>
                  <a:lnTo>
                    <a:pt x="22" y="219"/>
                  </a:lnTo>
                  <a:lnTo>
                    <a:pt x="54" y="246"/>
                  </a:lnTo>
                  <a:lnTo>
                    <a:pt x="64" y="251"/>
                  </a:lnTo>
                  <a:lnTo>
                    <a:pt x="73" y="249"/>
                  </a:lnTo>
                  <a:lnTo>
                    <a:pt x="95" y="231"/>
                  </a:lnTo>
                  <a:lnTo>
                    <a:pt x="106" y="228"/>
                  </a:lnTo>
                  <a:lnTo>
                    <a:pt x="233" y="227"/>
                  </a:lnTo>
                  <a:lnTo>
                    <a:pt x="271" y="215"/>
                  </a:lnTo>
                  <a:lnTo>
                    <a:pt x="294" y="212"/>
                  </a:lnTo>
                  <a:lnTo>
                    <a:pt x="371" y="184"/>
                  </a:lnTo>
                  <a:lnTo>
                    <a:pt x="381" y="176"/>
                  </a:lnTo>
                  <a:lnTo>
                    <a:pt x="386" y="174"/>
                  </a:lnTo>
                  <a:lnTo>
                    <a:pt x="401" y="172"/>
                  </a:lnTo>
                  <a:lnTo>
                    <a:pt x="407" y="170"/>
                  </a:lnTo>
                  <a:lnTo>
                    <a:pt x="410" y="165"/>
                  </a:lnTo>
                  <a:lnTo>
                    <a:pt x="422" y="145"/>
                  </a:lnTo>
                  <a:lnTo>
                    <a:pt x="439" y="124"/>
                  </a:lnTo>
                  <a:lnTo>
                    <a:pt x="448" y="112"/>
                  </a:lnTo>
                  <a:lnTo>
                    <a:pt x="451" y="100"/>
                  </a:lnTo>
                  <a:lnTo>
                    <a:pt x="452" y="98"/>
                  </a:lnTo>
                  <a:lnTo>
                    <a:pt x="457" y="91"/>
                  </a:lnTo>
                  <a:lnTo>
                    <a:pt x="459" y="87"/>
                  </a:lnTo>
                  <a:lnTo>
                    <a:pt x="459" y="83"/>
                  </a:lnTo>
                  <a:lnTo>
                    <a:pt x="455" y="77"/>
                  </a:lnTo>
                  <a:lnTo>
                    <a:pt x="455" y="73"/>
                  </a:lnTo>
                  <a:lnTo>
                    <a:pt x="459" y="68"/>
                  </a:lnTo>
                  <a:lnTo>
                    <a:pt x="464" y="66"/>
                  </a:lnTo>
                  <a:lnTo>
                    <a:pt x="468" y="63"/>
                  </a:lnTo>
                  <a:lnTo>
                    <a:pt x="463" y="54"/>
                  </a:lnTo>
                  <a:lnTo>
                    <a:pt x="462" y="57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1" name="Group 164">
              <a:extLst>
                <a:ext uri="{FF2B5EF4-FFF2-40B4-BE49-F238E27FC236}">
                  <a16:creationId xmlns:a16="http://schemas.microsoft.com/office/drawing/2014/main" id="{AAA316BD-15E8-471A-A99C-8C9D28444D1E}"/>
                </a:ext>
              </a:extLst>
            </p:cNvPr>
            <p:cNvGrpSpPr/>
            <p:nvPr/>
          </p:nvGrpSpPr>
          <p:grpSpPr>
            <a:xfrm>
              <a:off x="722474" y="924066"/>
              <a:ext cx="3463925" cy="5187950"/>
              <a:chOff x="287338" y="1039812"/>
              <a:chExt cx="3463929" cy="5187944"/>
            </a:xfrm>
            <a:grpFill/>
          </p:grpSpPr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7751DDDE-8799-46FC-9AAF-97F2F6EAE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" y="2054222"/>
                <a:ext cx="23813" cy="9525"/>
              </a:xfrm>
              <a:custGeom>
                <a:avLst/>
                <a:gdLst>
                  <a:gd name="T0" fmla="*/ 9 w 15"/>
                  <a:gd name="T1" fmla="*/ 5 h 6"/>
                  <a:gd name="T2" fmla="*/ 15 w 15"/>
                  <a:gd name="T3" fmla="*/ 4 h 6"/>
                  <a:gd name="T4" fmla="*/ 11 w 15"/>
                  <a:gd name="T5" fmla="*/ 0 h 6"/>
                  <a:gd name="T6" fmla="*/ 3 w 15"/>
                  <a:gd name="T7" fmla="*/ 0 h 6"/>
                  <a:gd name="T8" fmla="*/ 0 w 15"/>
                  <a:gd name="T9" fmla="*/ 2 h 6"/>
                  <a:gd name="T10" fmla="*/ 8 w 15"/>
                  <a:gd name="T11" fmla="*/ 6 h 6"/>
                  <a:gd name="T12" fmla="*/ 9 w 1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9" y="5"/>
                    </a:moveTo>
                    <a:lnTo>
                      <a:pt x="15" y="4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8" y="6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2D4C2D36-7BCE-4D40-AA88-A0ED92C0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38" y="2319336"/>
                <a:ext cx="23813" cy="36512"/>
              </a:xfrm>
              <a:custGeom>
                <a:avLst/>
                <a:gdLst>
                  <a:gd name="T0" fmla="*/ 9 w 15"/>
                  <a:gd name="T1" fmla="*/ 23 h 23"/>
                  <a:gd name="T2" fmla="*/ 12 w 15"/>
                  <a:gd name="T3" fmla="*/ 18 h 23"/>
                  <a:gd name="T4" fmla="*/ 12 w 15"/>
                  <a:gd name="T5" fmla="*/ 14 h 23"/>
                  <a:gd name="T6" fmla="*/ 15 w 15"/>
                  <a:gd name="T7" fmla="*/ 11 h 23"/>
                  <a:gd name="T8" fmla="*/ 13 w 15"/>
                  <a:gd name="T9" fmla="*/ 1 h 23"/>
                  <a:gd name="T10" fmla="*/ 3 w 15"/>
                  <a:gd name="T11" fmla="*/ 0 h 23"/>
                  <a:gd name="T12" fmla="*/ 0 w 15"/>
                  <a:gd name="T13" fmla="*/ 0 h 23"/>
                  <a:gd name="T14" fmla="*/ 1 w 15"/>
                  <a:gd name="T15" fmla="*/ 6 h 23"/>
                  <a:gd name="T16" fmla="*/ 6 w 15"/>
                  <a:gd name="T17" fmla="*/ 11 h 23"/>
                  <a:gd name="T18" fmla="*/ 6 w 15"/>
                  <a:gd name="T19" fmla="*/ 20 h 23"/>
                  <a:gd name="T20" fmla="*/ 9 w 15"/>
                  <a:gd name="T2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23">
                    <a:moveTo>
                      <a:pt x="9" y="23"/>
                    </a:moveTo>
                    <a:lnTo>
                      <a:pt x="12" y="18"/>
                    </a:lnTo>
                    <a:lnTo>
                      <a:pt x="12" y="14"/>
                    </a:lnTo>
                    <a:lnTo>
                      <a:pt x="15" y="11"/>
                    </a:lnTo>
                    <a:lnTo>
                      <a:pt x="13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6" y="11"/>
                    </a:lnTo>
                    <a:lnTo>
                      <a:pt x="6" y="20"/>
                    </a:lnTo>
                    <a:lnTo>
                      <a:pt x="9" y="2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6E757A1E-D84B-4362-B666-F152067CB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4" y="2630485"/>
                <a:ext cx="19050" cy="23812"/>
              </a:xfrm>
              <a:custGeom>
                <a:avLst/>
                <a:gdLst>
                  <a:gd name="T0" fmla="*/ 9 w 12"/>
                  <a:gd name="T1" fmla="*/ 2 h 15"/>
                  <a:gd name="T2" fmla="*/ 4 w 12"/>
                  <a:gd name="T3" fmla="*/ 0 h 15"/>
                  <a:gd name="T4" fmla="*/ 0 w 12"/>
                  <a:gd name="T5" fmla="*/ 5 h 15"/>
                  <a:gd name="T6" fmla="*/ 2 w 12"/>
                  <a:gd name="T7" fmla="*/ 12 h 15"/>
                  <a:gd name="T8" fmla="*/ 12 w 12"/>
                  <a:gd name="T9" fmla="*/ 15 h 15"/>
                  <a:gd name="T10" fmla="*/ 9 w 12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9" y="2"/>
                    </a:moveTo>
                    <a:lnTo>
                      <a:pt x="4" y="0"/>
                    </a:lnTo>
                    <a:lnTo>
                      <a:pt x="0" y="5"/>
                    </a:lnTo>
                    <a:lnTo>
                      <a:pt x="2" y="12"/>
                    </a:lnTo>
                    <a:lnTo>
                      <a:pt x="12" y="1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ABDC414D-D620-4CAB-8C57-6E1288CF7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125" y="2768597"/>
                <a:ext cx="11113" cy="20637"/>
              </a:xfrm>
              <a:custGeom>
                <a:avLst/>
                <a:gdLst>
                  <a:gd name="T0" fmla="*/ 0 w 7"/>
                  <a:gd name="T1" fmla="*/ 8 h 13"/>
                  <a:gd name="T2" fmla="*/ 3 w 7"/>
                  <a:gd name="T3" fmla="*/ 9 h 13"/>
                  <a:gd name="T4" fmla="*/ 7 w 7"/>
                  <a:gd name="T5" fmla="*/ 13 h 13"/>
                  <a:gd name="T6" fmla="*/ 4 w 7"/>
                  <a:gd name="T7" fmla="*/ 0 h 13"/>
                  <a:gd name="T8" fmla="*/ 0 w 7"/>
                  <a:gd name="T9" fmla="*/ 0 h 13"/>
                  <a:gd name="T10" fmla="*/ 0 w 7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0" y="8"/>
                    </a:moveTo>
                    <a:lnTo>
                      <a:pt x="3" y="9"/>
                    </a:lnTo>
                    <a:lnTo>
                      <a:pt x="7" y="1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6896C9E9-A7B8-471C-A2AA-912A19F9A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438" y="3651246"/>
                <a:ext cx="26988" cy="33337"/>
              </a:xfrm>
              <a:custGeom>
                <a:avLst/>
                <a:gdLst>
                  <a:gd name="T0" fmla="*/ 17 w 17"/>
                  <a:gd name="T1" fmla="*/ 14 h 21"/>
                  <a:gd name="T2" fmla="*/ 13 w 17"/>
                  <a:gd name="T3" fmla="*/ 9 h 21"/>
                  <a:gd name="T4" fmla="*/ 11 w 17"/>
                  <a:gd name="T5" fmla="*/ 1 h 21"/>
                  <a:gd name="T6" fmla="*/ 9 w 17"/>
                  <a:gd name="T7" fmla="*/ 0 h 21"/>
                  <a:gd name="T8" fmla="*/ 7 w 17"/>
                  <a:gd name="T9" fmla="*/ 7 h 21"/>
                  <a:gd name="T10" fmla="*/ 3 w 17"/>
                  <a:gd name="T11" fmla="*/ 10 h 21"/>
                  <a:gd name="T12" fmla="*/ 0 w 17"/>
                  <a:gd name="T13" fmla="*/ 19 h 21"/>
                  <a:gd name="T14" fmla="*/ 0 w 17"/>
                  <a:gd name="T15" fmla="*/ 21 h 21"/>
                  <a:gd name="T16" fmla="*/ 6 w 17"/>
                  <a:gd name="T17" fmla="*/ 18 h 21"/>
                  <a:gd name="T18" fmla="*/ 11 w 17"/>
                  <a:gd name="T19" fmla="*/ 21 h 21"/>
                  <a:gd name="T20" fmla="*/ 12 w 17"/>
                  <a:gd name="T21" fmla="*/ 21 h 21"/>
                  <a:gd name="T22" fmla="*/ 15 w 17"/>
                  <a:gd name="T23" fmla="*/ 17 h 21"/>
                  <a:gd name="T24" fmla="*/ 17 w 17"/>
                  <a:gd name="T25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21">
                    <a:moveTo>
                      <a:pt x="17" y="14"/>
                    </a:moveTo>
                    <a:lnTo>
                      <a:pt x="13" y="9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7"/>
                    </a:lnTo>
                    <a:lnTo>
                      <a:pt x="3" y="10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6" y="18"/>
                    </a:lnTo>
                    <a:lnTo>
                      <a:pt x="11" y="21"/>
                    </a:lnTo>
                    <a:lnTo>
                      <a:pt x="12" y="21"/>
                    </a:lnTo>
                    <a:lnTo>
                      <a:pt x="15" y="17"/>
                    </a:lnTo>
                    <a:lnTo>
                      <a:pt x="17" y="1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F7011136-9817-4B98-B946-FAD4308F1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3" y="5092694"/>
                <a:ext cx="15875" cy="26987"/>
              </a:xfrm>
              <a:custGeom>
                <a:avLst/>
                <a:gdLst>
                  <a:gd name="T0" fmla="*/ 7 w 10"/>
                  <a:gd name="T1" fmla="*/ 16 h 17"/>
                  <a:gd name="T2" fmla="*/ 9 w 10"/>
                  <a:gd name="T3" fmla="*/ 17 h 17"/>
                  <a:gd name="T4" fmla="*/ 10 w 10"/>
                  <a:gd name="T5" fmla="*/ 5 h 17"/>
                  <a:gd name="T6" fmla="*/ 6 w 10"/>
                  <a:gd name="T7" fmla="*/ 0 h 17"/>
                  <a:gd name="T8" fmla="*/ 3 w 10"/>
                  <a:gd name="T9" fmla="*/ 0 h 17"/>
                  <a:gd name="T10" fmla="*/ 0 w 10"/>
                  <a:gd name="T11" fmla="*/ 2 h 17"/>
                  <a:gd name="T12" fmla="*/ 0 w 10"/>
                  <a:gd name="T13" fmla="*/ 8 h 17"/>
                  <a:gd name="T14" fmla="*/ 3 w 10"/>
                  <a:gd name="T15" fmla="*/ 13 h 17"/>
                  <a:gd name="T16" fmla="*/ 7 w 10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7" y="16"/>
                    </a:moveTo>
                    <a:lnTo>
                      <a:pt x="9" y="17"/>
                    </a:lnTo>
                    <a:lnTo>
                      <a:pt x="10" y="5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3" y="13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621562A3-40AE-40F6-B617-032C5786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9" y="5199057"/>
                <a:ext cx="25400" cy="38100"/>
              </a:xfrm>
              <a:custGeom>
                <a:avLst/>
                <a:gdLst>
                  <a:gd name="T0" fmla="*/ 12 w 16"/>
                  <a:gd name="T1" fmla="*/ 7 h 24"/>
                  <a:gd name="T2" fmla="*/ 11 w 16"/>
                  <a:gd name="T3" fmla="*/ 4 h 24"/>
                  <a:gd name="T4" fmla="*/ 6 w 16"/>
                  <a:gd name="T5" fmla="*/ 1 h 24"/>
                  <a:gd name="T6" fmla="*/ 2 w 16"/>
                  <a:gd name="T7" fmla="*/ 0 h 24"/>
                  <a:gd name="T8" fmla="*/ 0 w 16"/>
                  <a:gd name="T9" fmla="*/ 2 h 24"/>
                  <a:gd name="T10" fmla="*/ 4 w 16"/>
                  <a:gd name="T11" fmla="*/ 6 h 24"/>
                  <a:gd name="T12" fmla="*/ 4 w 16"/>
                  <a:gd name="T13" fmla="*/ 15 h 24"/>
                  <a:gd name="T14" fmla="*/ 3 w 16"/>
                  <a:gd name="T15" fmla="*/ 19 h 24"/>
                  <a:gd name="T16" fmla="*/ 0 w 16"/>
                  <a:gd name="T17" fmla="*/ 22 h 24"/>
                  <a:gd name="T18" fmla="*/ 4 w 16"/>
                  <a:gd name="T19" fmla="*/ 22 h 24"/>
                  <a:gd name="T20" fmla="*/ 6 w 16"/>
                  <a:gd name="T21" fmla="*/ 24 h 24"/>
                  <a:gd name="T22" fmla="*/ 10 w 16"/>
                  <a:gd name="T23" fmla="*/ 21 h 24"/>
                  <a:gd name="T24" fmla="*/ 16 w 16"/>
                  <a:gd name="T25" fmla="*/ 21 h 24"/>
                  <a:gd name="T26" fmla="*/ 16 w 16"/>
                  <a:gd name="T27" fmla="*/ 18 h 24"/>
                  <a:gd name="T28" fmla="*/ 16 w 16"/>
                  <a:gd name="T29" fmla="*/ 11 h 24"/>
                  <a:gd name="T30" fmla="*/ 12 w 16"/>
                  <a:gd name="T31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24">
                    <a:moveTo>
                      <a:pt x="12" y="7"/>
                    </a:moveTo>
                    <a:lnTo>
                      <a:pt x="11" y="4"/>
                    </a:lnTo>
                    <a:lnTo>
                      <a:pt x="6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15"/>
                    </a:lnTo>
                    <a:lnTo>
                      <a:pt x="3" y="19"/>
                    </a:lnTo>
                    <a:lnTo>
                      <a:pt x="0" y="22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1"/>
                    </a:lnTo>
                    <a:lnTo>
                      <a:pt x="16" y="21"/>
                    </a:lnTo>
                    <a:lnTo>
                      <a:pt x="16" y="18"/>
                    </a:lnTo>
                    <a:lnTo>
                      <a:pt x="16" y="11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F2F1D9A1-FA16-4D89-A155-1A9DBD9D9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4" y="5222870"/>
                <a:ext cx="17463" cy="36512"/>
              </a:xfrm>
              <a:custGeom>
                <a:avLst/>
                <a:gdLst>
                  <a:gd name="T0" fmla="*/ 10 w 11"/>
                  <a:gd name="T1" fmla="*/ 0 h 23"/>
                  <a:gd name="T2" fmla="*/ 7 w 11"/>
                  <a:gd name="T3" fmla="*/ 2 h 23"/>
                  <a:gd name="T4" fmla="*/ 2 w 11"/>
                  <a:gd name="T5" fmla="*/ 6 h 23"/>
                  <a:gd name="T6" fmla="*/ 0 w 11"/>
                  <a:gd name="T7" fmla="*/ 12 h 23"/>
                  <a:gd name="T8" fmla="*/ 2 w 11"/>
                  <a:gd name="T9" fmla="*/ 16 h 23"/>
                  <a:gd name="T10" fmla="*/ 4 w 11"/>
                  <a:gd name="T11" fmla="*/ 21 h 23"/>
                  <a:gd name="T12" fmla="*/ 8 w 11"/>
                  <a:gd name="T13" fmla="*/ 23 h 23"/>
                  <a:gd name="T14" fmla="*/ 8 w 11"/>
                  <a:gd name="T15" fmla="*/ 14 h 23"/>
                  <a:gd name="T16" fmla="*/ 10 w 11"/>
                  <a:gd name="T17" fmla="*/ 8 h 23"/>
                  <a:gd name="T18" fmla="*/ 9 w 11"/>
                  <a:gd name="T19" fmla="*/ 6 h 23"/>
                  <a:gd name="T20" fmla="*/ 11 w 11"/>
                  <a:gd name="T21" fmla="*/ 3 h 23"/>
                  <a:gd name="T22" fmla="*/ 10 w 11"/>
                  <a:gd name="T2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23">
                    <a:moveTo>
                      <a:pt x="10" y="0"/>
                    </a:moveTo>
                    <a:lnTo>
                      <a:pt x="7" y="2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1"/>
                    </a:lnTo>
                    <a:lnTo>
                      <a:pt x="8" y="23"/>
                    </a:lnTo>
                    <a:lnTo>
                      <a:pt x="8" y="14"/>
                    </a:lnTo>
                    <a:lnTo>
                      <a:pt x="10" y="8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A01FD8F1-F65C-4A45-BC5E-0E2BBFB08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" y="5241919"/>
                <a:ext cx="34925" cy="41275"/>
              </a:xfrm>
              <a:custGeom>
                <a:avLst/>
                <a:gdLst>
                  <a:gd name="T0" fmla="*/ 15 w 22"/>
                  <a:gd name="T1" fmla="*/ 6 h 26"/>
                  <a:gd name="T2" fmla="*/ 11 w 22"/>
                  <a:gd name="T3" fmla="*/ 2 h 26"/>
                  <a:gd name="T4" fmla="*/ 8 w 22"/>
                  <a:gd name="T5" fmla="*/ 0 h 26"/>
                  <a:gd name="T6" fmla="*/ 6 w 22"/>
                  <a:gd name="T7" fmla="*/ 0 h 26"/>
                  <a:gd name="T8" fmla="*/ 6 w 22"/>
                  <a:gd name="T9" fmla="*/ 2 h 26"/>
                  <a:gd name="T10" fmla="*/ 2 w 22"/>
                  <a:gd name="T11" fmla="*/ 0 h 26"/>
                  <a:gd name="T12" fmla="*/ 0 w 22"/>
                  <a:gd name="T13" fmla="*/ 0 h 26"/>
                  <a:gd name="T14" fmla="*/ 4 w 22"/>
                  <a:gd name="T15" fmla="*/ 6 h 26"/>
                  <a:gd name="T16" fmla="*/ 7 w 22"/>
                  <a:gd name="T17" fmla="*/ 12 h 26"/>
                  <a:gd name="T18" fmla="*/ 8 w 22"/>
                  <a:gd name="T19" fmla="*/ 15 h 26"/>
                  <a:gd name="T20" fmla="*/ 11 w 22"/>
                  <a:gd name="T21" fmla="*/ 23 h 26"/>
                  <a:gd name="T22" fmla="*/ 20 w 22"/>
                  <a:gd name="T23" fmla="*/ 26 h 26"/>
                  <a:gd name="T24" fmla="*/ 22 w 22"/>
                  <a:gd name="T25" fmla="*/ 22 h 26"/>
                  <a:gd name="T26" fmla="*/ 19 w 22"/>
                  <a:gd name="T27" fmla="*/ 15 h 26"/>
                  <a:gd name="T28" fmla="*/ 15 w 22"/>
                  <a:gd name="T29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6">
                    <a:moveTo>
                      <a:pt x="15" y="6"/>
                    </a:moveTo>
                    <a:lnTo>
                      <a:pt x="11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1" y="23"/>
                    </a:lnTo>
                    <a:lnTo>
                      <a:pt x="20" y="26"/>
                    </a:lnTo>
                    <a:lnTo>
                      <a:pt x="22" y="22"/>
                    </a:lnTo>
                    <a:lnTo>
                      <a:pt x="19" y="15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C89E36B2-33E3-4E8A-94FA-4EED052AB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902" y="5432419"/>
                <a:ext cx="23813" cy="26987"/>
              </a:xfrm>
              <a:custGeom>
                <a:avLst/>
                <a:gdLst>
                  <a:gd name="T0" fmla="*/ 2 w 15"/>
                  <a:gd name="T1" fmla="*/ 16 h 17"/>
                  <a:gd name="T2" fmla="*/ 6 w 15"/>
                  <a:gd name="T3" fmla="*/ 17 h 17"/>
                  <a:gd name="T4" fmla="*/ 7 w 15"/>
                  <a:gd name="T5" fmla="*/ 16 h 17"/>
                  <a:gd name="T6" fmla="*/ 8 w 15"/>
                  <a:gd name="T7" fmla="*/ 12 h 17"/>
                  <a:gd name="T8" fmla="*/ 12 w 15"/>
                  <a:gd name="T9" fmla="*/ 9 h 17"/>
                  <a:gd name="T10" fmla="*/ 14 w 15"/>
                  <a:gd name="T11" fmla="*/ 8 h 17"/>
                  <a:gd name="T12" fmla="*/ 14 w 15"/>
                  <a:gd name="T13" fmla="*/ 6 h 17"/>
                  <a:gd name="T14" fmla="*/ 15 w 15"/>
                  <a:gd name="T15" fmla="*/ 0 h 17"/>
                  <a:gd name="T16" fmla="*/ 10 w 15"/>
                  <a:gd name="T17" fmla="*/ 5 h 17"/>
                  <a:gd name="T18" fmla="*/ 5 w 15"/>
                  <a:gd name="T19" fmla="*/ 4 h 17"/>
                  <a:gd name="T20" fmla="*/ 3 w 15"/>
                  <a:gd name="T21" fmla="*/ 5 h 17"/>
                  <a:gd name="T22" fmla="*/ 2 w 15"/>
                  <a:gd name="T23" fmla="*/ 6 h 17"/>
                  <a:gd name="T24" fmla="*/ 2 w 15"/>
                  <a:gd name="T25" fmla="*/ 12 h 17"/>
                  <a:gd name="T26" fmla="*/ 0 w 15"/>
                  <a:gd name="T27" fmla="*/ 13 h 17"/>
                  <a:gd name="T28" fmla="*/ 2 w 15"/>
                  <a:gd name="T2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7">
                    <a:moveTo>
                      <a:pt x="2" y="16"/>
                    </a:moveTo>
                    <a:lnTo>
                      <a:pt x="6" y="17"/>
                    </a:lnTo>
                    <a:lnTo>
                      <a:pt x="7" y="16"/>
                    </a:lnTo>
                    <a:lnTo>
                      <a:pt x="8" y="12"/>
                    </a:lnTo>
                    <a:lnTo>
                      <a:pt x="12" y="9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10" y="5"/>
                    </a:lnTo>
                    <a:lnTo>
                      <a:pt x="5" y="4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0" y="13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17">
                <a:extLst>
                  <a:ext uri="{FF2B5EF4-FFF2-40B4-BE49-F238E27FC236}">
                    <a16:creationId xmlns:a16="http://schemas.microsoft.com/office/drawing/2014/main" id="{D4F8C741-C77C-4472-AA75-648B295FD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8" y="5448294"/>
                <a:ext cx="22225" cy="31750"/>
              </a:xfrm>
              <a:custGeom>
                <a:avLst/>
                <a:gdLst>
                  <a:gd name="T0" fmla="*/ 11 w 14"/>
                  <a:gd name="T1" fmla="*/ 9 h 20"/>
                  <a:gd name="T2" fmla="*/ 14 w 14"/>
                  <a:gd name="T3" fmla="*/ 5 h 20"/>
                  <a:gd name="T4" fmla="*/ 12 w 14"/>
                  <a:gd name="T5" fmla="*/ 2 h 20"/>
                  <a:gd name="T6" fmla="*/ 10 w 14"/>
                  <a:gd name="T7" fmla="*/ 1 h 20"/>
                  <a:gd name="T8" fmla="*/ 7 w 14"/>
                  <a:gd name="T9" fmla="*/ 0 h 20"/>
                  <a:gd name="T10" fmla="*/ 6 w 14"/>
                  <a:gd name="T11" fmla="*/ 3 h 20"/>
                  <a:gd name="T12" fmla="*/ 0 w 14"/>
                  <a:gd name="T13" fmla="*/ 6 h 20"/>
                  <a:gd name="T14" fmla="*/ 6 w 14"/>
                  <a:gd name="T15" fmla="*/ 20 h 20"/>
                  <a:gd name="T16" fmla="*/ 8 w 14"/>
                  <a:gd name="T17" fmla="*/ 19 h 20"/>
                  <a:gd name="T18" fmla="*/ 9 w 14"/>
                  <a:gd name="T19" fmla="*/ 15 h 20"/>
                  <a:gd name="T20" fmla="*/ 7 w 14"/>
                  <a:gd name="T21" fmla="*/ 14 h 20"/>
                  <a:gd name="T22" fmla="*/ 7 w 14"/>
                  <a:gd name="T23" fmla="*/ 10 h 20"/>
                  <a:gd name="T24" fmla="*/ 11 w 14"/>
                  <a:gd name="T2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0">
                    <a:moveTo>
                      <a:pt x="11" y="9"/>
                    </a:moveTo>
                    <a:lnTo>
                      <a:pt x="14" y="5"/>
                    </a:lnTo>
                    <a:lnTo>
                      <a:pt x="12" y="2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0" y="6"/>
                    </a:lnTo>
                    <a:lnTo>
                      <a:pt x="6" y="20"/>
                    </a:lnTo>
                    <a:lnTo>
                      <a:pt x="8" y="19"/>
                    </a:lnTo>
                    <a:lnTo>
                      <a:pt x="9" y="15"/>
                    </a:lnTo>
                    <a:lnTo>
                      <a:pt x="7" y="14"/>
                    </a:lnTo>
                    <a:lnTo>
                      <a:pt x="7" y="10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EA2CE173-6359-4B03-9DA0-020757760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38" y="5532432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4 w 8"/>
                  <a:gd name="T3" fmla="*/ 12 h 12"/>
                  <a:gd name="T4" fmla="*/ 8 w 8"/>
                  <a:gd name="T5" fmla="*/ 9 h 12"/>
                  <a:gd name="T6" fmla="*/ 8 w 8"/>
                  <a:gd name="T7" fmla="*/ 0 h 12"/>
                  <a:gd name="T8" fmla="*/ 2 w 8"/>
                  <a:gd name="T9" fmla="*/ 3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4" y="12"/>
                    </a:lnTo>
                    <a:lnTo>
                      <a:pt x="8" y="9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2B50D9CF-E4C9-4703-A330-FA0879B7A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" y="5610219"/>
                <a:ext cx="28575" cy="30162"/>
              </a:xfrm>
              <a:custGeom>
                <a:avLst/>
                <a:gdLst>
                  <a:gd name="T0" fmla="*/ 14 w 18"/>
                  <a:gd name="T1" fmla="*/ 7 h 19"/>
                  <a:gd name="T2" fmla="*/ 13 w 18"/>
                  <a:gd name="T3" fmla="*/ 2 h 19"/>
                  <a:gd name="T4" fmla="*/ 9 w 18"/>
                  <a:gd name="T5" fmla="*/ 0 h 19"/>
                  <a:gd name="T6" fmla="*/ 7 w 18"/>
                  <a:gd name="T7" fmla="*/ 0 h 19"/>
                  <a:gd name="T8" fmla="*/ 2 w 18"/>
                  <a:gd name="T9" fmla="*/ 4 h 19"/>
                  <a:gd name="T10" fmla="*/ 0 w 18"/>
                  <a:gd name="T11" fmla="*/ 6 h 19"/>
                  <a:gd name="T12" fmla="*/ 2 w 18"/>
                  <a:gd name="T13" fmla="*/ 12 h 19"/>
                  <a:gd name="T14" fmla="*/ 8 w 18"/>
                  <a:gd name="T15" fmla="*/ 13 h 19"/>
                  <a:gd name="T16" fmla="*/ 11 w 18"/>
                  <a:gd name="T17" fmla="*/ 12 h 19"/>
                  <a:gd name="T18" fmla="*/ 13 w 18"/>
                  <a:gd name="T19" fmla="*/ 16 h 19"/>
                  <a:gd name="T20" fmla="*/ 18 w 18"/>
                  <a:gd name="T21" fmla="*/ 19 h 19"/>
                  <a:gd name="T22" fmla="*/ 18 w 18"/>
                  <a:gd name="T23" fmla="*/ 11 h 19"/>
                  <a:gd name="T24" fmla="*/ 16 w 18"/>
                  <a:gd name="T25" fmla="*/ 8 h 19"/>
                  <a:gd name="T26" fmla="*/ 14 w 18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19">
                    <a:moveTo>
                      <a:pt x="14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3" y="16"/>
                    </a:lnTo>
                    <a:lnTo>
                      <a:pt x="18" y="19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FCE9F511-8F5A-4AD4-B000-568FF0CB6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4515" y="5638794"/>
                <a:ext cx="41275" cy="28575"/>
              </a:xfrm>
              <a:custGeom>
                <a:avLst/>
                <a:gdLst>
                  <a:gd name="T0" fmla="*/ 17 w 26"/>
                  <a:gd name="T1" fmla="*/ 0 h 18"/>
                  <a:gd name="T2" fmla="*/ 12 w 26"/>
                  <a:gd name="T3" fmla="*/ 2 h 18"/>
                  <a:gd name="T4" fmla="*/ 9 w 26"/>
                  <a:gd name="T5" fmla="*/ 4 h 18"/>
                  <a:gd name="T6" fmla="*/ 6 w 26"/>
                  <a:gd name="T7" fmla="*/ 3 h 18"/>
                  <a:gd name="T8" fmla="*/ 3 w 26"/>
                  <a:gd name="T9" fmla="*/ 2 h 18"/>
                  <a:gd name="T10" fmla="*/ 0 w 26"/>
                  <a:gd name="T11" fmla="*/ 6 h 18"/>
                  <a:gd name="T12" fmla="*/ 2 w 26"/>
                  <a:gd name="T13" fmla="*/ 10 h 18"/>
                  <a:gd name="T14" fmla="*/ 7 w 26"/>
                  <a:gd name="T15" fmla="*/ 11 h 18"/>
                  <a:gd name="T16" fmla="*/ 10 w 26"/>
                  <a:gd name="T17" fmla="*/ 8 h 18"/>
                  <a:gd name="T18" fmla="*/ 10 w 26"/>
                  <a:gd name="T19" fmla="*/ 12 h 18"/>
                  <a:gd name="T20" fmla="*/ 12 w 26"/>
                  <a:gd name="T21" fmla="*/ 16 h 18"/>
                  <a:gd name="T22" fmla="*/ 17 w 26"/>
                  <a:gd name="T23" fmla="*/ 18 h 18"/>
                  <a:gd name="T24" fmla="*/ 19 w 26"/>
                  <a:gd name="T25" fmla="*/ 14 h 18"/>
                  <a:gd name="T26" fmla="*/ 20 w 26"/>
                  <a:gd name="T27" fmla="*/ 11 h 18"/>
                  <a:gd name="T28" fmla="*/ 23 w 26"/>
                  <a:gd name="T29" fmla="*/ 10 h 18"/>
                  <a:gd name="T30" fmla="*/ 26 w 26"/>
                  <a:gd name="T31" fmla="*/ 9 h 18"/>
                  <a:gd name="T32" fmla="*/ 26 w 26"/>
                  <a:gd name="T33" fmla="*/ 6 h 18"/>
                  <a:gd name="T34" fmla="*/ 22 w 26"/>
                  <a:gd name="T35" fmla="*/ 2 h 18"/>
                  <a:gd name="T36" fmla="*/ 17 w 26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8">
                    <a:moveTo>
                      <a:pt x="17" y="0"/>
                    </a:moveTo>
                    <a:lnTo>
                      <a:pt x="12" y="2"/>
                    </a:lnTo>
                    <a:lnTo>
                      <a:pt x="9" y="4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7" y="11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7" y="18"/>
                    </a:lnTo>
                    <a:lnTo>
                      <a:pt x="19" y="14"/>
                    </a:lnTo>
                    <a:lnTo>
                      <a:pt x="20" y="11"/>
                    </a:lnTo>
                    <a:lnTo>
                      <a:pt x="23" y="10"/>
                    </a:lnTo>
                    <a:lnTo>
                      <a:pt x="26" y="9"/>
                    </a:lnTo>
                    <a:lnTo>
                      <a:pt x="26" y="6"/>
                    </a:lnTo>
                    <a:lnTo>
                      <a:pt x="22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1">
                <a:extLst>
                  <a:ext uri="{FF2B5EF4-FFF2-40B4-BE49-F238E27FC236}">
                    <a16:creationId xmlns:a16="http://schemas.microsoft.com/office/drawing/2014/main" id="{D2B9CAEE-5FB3-4D7C-BF21-FF8B7D6DA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290" y="5648318"/>
                <a:ext cx="15875" cy="17462"/>
              </a:xfrm>
              <a:custGeom>
                <a:avLst/>
                <a:gdLst>
                  <a:gd name="T0" fmla="*/ 10 w 10"/>
                  <a:gd name="T1" fmla="*/ 4 h 11"/>
                  <a:gd name="T2" fmla="*/ 6 w 10"/>
                  <a:gd name="T3" fmla="*/ 1 h 11"/>
                  <a:gd name="T4" fmla="*/ 5 w 10"/>
                  <a:gd name="T5" fmla="*/ 0 h 11"/>
                  <a:gd name="T6" fmla="*/ 2 w 10"/>
                  <a:gd name="T7" fmla="*/ 0 h 11"/>
                  <a:gd name="T8" fmla="*/ 0 w 10"/>
                  <a:gd name="T9" fmla="*/ 2 h 11"/>
                  <a:gd name="T10" fmla="*/ 5 w 10"/>
                  <a:gd name="T11" fmla="*/ 11 h 11"/>
                  <a:gd name="T12" fmla="*/ 8 w 10"/>
                  <a:gd name="T13" fmla="*/ 9 h 11"/>
                  <a:gd name="T14" fmla="*/ 10 w 10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10" y="4"/>
                    </a:moveTo>
                    <a:lnTo>
                      <a:pt x="6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5" y="11"/>
                    </a:lnTo>
                    <a:lnTo>
                      <a:pt x="8" y="9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22">
                <a:extLst>
                  <a:ext uri="{FF2B5EF4-FFF2-40B4-BE49-F238E27FC236}">
                    <a16:creationId xmlns:a16="http://schemas.microsoft.com/office/drawing/2014/main" id="{1511643B-31E2-40AE-B9F9-F7209C39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977" y="5683244"/>
                <a:ext cx="4763" cy="4762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B224FFB8-4F1C-4404-8EAC-5A7988B42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977" y="5688006"/>
                <a:ext cx="1588" cy="1587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24">
                <a:extLst>
                  <a:ext uri="{FF2B5EF4-FFF2-40B4-BE49-F238E27FC236}">
                    <a16:creationId xmlns:a16="http://schemas.microsoft.com/office/drawing/2014/main" id="{F99A40BF-6706-4323-859E-E2C193E90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452" y="5689593"/>
                <a:ext cx="9525" cy="12700"/>
              </a:xfrm>
              <a:custGeom>
                <a:avLst/>
                <a:gdLst>
                  <a:gd name="T0" fmla="*/ 6 w 6"/>
                  <a:gd name="T1" fmla="*/ 3 h 8"/>
                  <a:gd name="T2" fmla="*/ 6 w 6"/>
                  <a:gd name="T3" fmla="*/ 0 h 8"/>
                  <a:gd name="T4" fmla="*/ 0 w 6"/>
                  <a:gd name="T5" fmla="*/ 8 h 8"/>
                  <a:gd name="T6" fmla="*/ 6 w 6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6" y="3"/>
                    </a:moveTo>
                    <a:lnTo>
                      <a:pt x="6" y="0"/>
                    </a:lnTo>
                    <a:lnTo>
                      <a:pt x="0" y="8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5">
                <a:extLst>
                  <a:ext uri="{FF2B5EF4-FFF2-40B4-BE49-F238E27FC236}">
                    <a16:creationId xmlns:a16="http://schemas.microsoft.com/office/drawing/2014/main" id="{55A12B47-5846-4D08-A65F-D3570CB65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5" y="5746744"/>
                <a:ext cx="31750" cy="25400"/>
              </a:xfrm>
              <a:custGeom>
                <a:avLst/>
                <a:gdLst>
                  <a:gd name="T0" fmla="*/ 15 w 20"/>
                  <a:gd name="T1" fmla="*/ 12 h 16"/>
                  <a:gd name="T2" fmla="*/ 19 w 20"/>
                  <a:gd name="T3" fmla="*/ 7 h 16"/>
                  <a:gd name="T4" fmla="*/ 20 w 20"/>
                  <a:gd name="T5" fmla="*/ 1 h 16"/>
                  <a:gd name="T6" fmla="*/ 16 w 20"/>
                  <a:gd name="T7" fmla="*/ 0 h 16"/>
                  <a:gd name="T8" fmla="*/ 14 w 20"/>
                  <a:gd name="T9" fmla="*/ 5 h 16"/>
                  <a:gd name="T10" fmla="*/ 11 w 20"/>
                  <a:gd name="T11" fmla="*/ 7 h 16"/>
                  <a:gd name="T12" fmla="*/ 10 w 20"/>
                  <a:gd name="T13" fmla="*/ 3 h 16"/>
                  <a:gd name="T14" fmla="*/ 6 w 20"/>
                  <a:gd name="T15" fmla="*/ 2 h 16"/>
                  <a:gd name="T16" fmla="*/ 5 w 20"/>
                  <a:gd name="T17" fmla="*/ 5 h 16"/>
                  <a:gd name="T18" fmla="*/ 0 w 20"/>
                  <a:gd name="T19" fmla="*/ 5 h 16"/>
                  <a:gd name="T20" fmla="*/ 1 w 20"/>
                  <a:gd name="T21" fmla="*/ 11 h 16"/>
                  <a:gd name="T22" fmla="*/ 5 w 20"/>
                  <a:gd name="T23" fmla="*/ 11 h 16"/>
                  <a:gd name="T24" fmla="*/ 7 w 20"/>
                  <a:gd name="T25" fmla="*/ 16 h 16"/>
                  <a:gd name="T26" fmla="*/ 15 w 20"/>
                  <a:gd name="T2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6">
                    <a:moveTo>
                      <a:pt x="15" y="12"/>
                    </a:moveTo>
                    <a:lnTo>
                      <a:pt x="19" y="7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5"/>
                    </a:lnTo>
                    <a:lnTo>
                      <a:pt x="11" y="7"/>
                    </a:lnTo>
                    <a:lnTo>
                      <a:pt x="10" y="3"/>
                    </a:lnTo>
                    <a:lnTo>
                      <a:pt x="6" y="2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1" y="11"/>
                    </a:lnTo>
                    <a:lnTo>
                      <a:pt x="5" y="11"/>
                    </a:lnTo>
                    <a:lnTo>
                      <a:pt x="7" y="16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26">
                <a:extLst>
                  <a:ext uri="{FF2B5EF4-FFF2-40B4-BE49-F238E27FC236}">
                    <a16:creationId xmlns:a16="http://schemas.microsoft.com/office/drawing/2014/main" id="{3D630881-6D96-4B81-9797-14A73D330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6" y="5810244"/>
                <a:ext cx="6350" cy="11112"/>
              </a:xfrm>
              <a:custGeom>
                <a:avLst/>
                <a:gdLst>
                  <a:gd name="T0" fmla="*/ 0 w 4"/>
                  <a:gd name="T1" fmla="*/ 5 h 7"/>
                  <a:gd name="T2" fmla="*/ 3 w 4"/>
                  <a:gd name="T3" fmla="*/ 7 h 7"/>
                  <a:gd name="T4" fmla="*/ 4 w 4"/>
                  <a:gd name="T5" fmla="*/ 7 h 7"/>
                  <a:gd name="T6" fmla="*/ 3 w 4"/>
                  <a:gd name="T7" fmla="*/ 0 h 7"/>
                  <a:gd name="T8" fmla="*/ 0 w 4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3" y="7"/>
                    </a:lnTo>
                    <a:lnTo>
                      <a:pt x="4" y="7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EDC1A4F5-EA2A-4023-B682-801CF013E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875" y="5821356"/>
                <a:ext cx="1588" cy="9525"/>
              </a:xfrm>
              <a:custGeom>
                <a:avLst/>
                <a:gdLst>
                  <a:gd name="T0" fmla="*/ 0 w 1"/>
                  <a:gd name="T1" fmla="*/ 4 h 6"/>
                  <a:gd name="T2" fmla="*/ 1 w 1"/>
                  <a:gd name="T3" fmla="*/ 6 h 6"/>
                  <a:gd name="T4" fmla="*/ 0 w 1"/>
                  <a:gd name="T5" fmla="*/ 0 h 6"/>
                  <a:gd name="T6" fmla="*/ 0 w 1"/>
                  <a:gd name="T7" fmla="*/ 1 h 6"/>
                  <a:gd name="T8" fmla="*/ 0 w 1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4"/>
                    </a:moveTo>
                    <a:lnTo>
                      <a:pt x="1" y="6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FB83B590-A50F-4C9E-BEEF-943A8A33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1" y="5946768"/>
                <a:ext cx="11113" cy="15875"/>
              </a:xfrm>
              <a:custGeom>
                <a:avLst/>
                <a:gdLst>
                  <a:gd name="T0" fmla="*/ 6 w 7"/>
                  <a:gd name="T1" fmla="*/ 7 h 10"/>
                  <a:gd name="T2" fmla="*/ 7 w 7"/>
                  <a:gd name="T3" fmla="*/ 3 h 10"/>
                  <a:gd name="T4" fmla="*/ 4 w 7"/>
                  <a:gd name="T5" fmla="*/ 1 h 10"/>
                  <a:gd name="T6" fmla="*/ 1 w 7"/>
                  <a:gd name="T7" fmla="*/ 0 h 10"/>
                  <a:gd name="T8" fmla="*/ 0 w 7"/>
                  <a:gd name="T9" fmla="*/ 4 h 10"/>
                  <a:gd name="T10" fmla="*/ 3 w 7"/>
                  <a:gd name="T11" fmla="*/ 9 h 10"/>
                  <a:gd name="T12" fmla="*/ 6 w 7"/>
                  <a:gd name="T13" fmla="*/ 10 h 10"/>
                  <a:gd name="T14" fmla="*/ 6 w 7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0">
                    <a:moveTo>
                      <a:pt x="6" y="7"/>
                    </a:moveTo>
                    <a:lnTo>
                      <a:pt x="7" y="3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9"/>
                    </a:lnTo>
                    <a:lnTo>
                      <a:pt x="6" y="10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BD585902-CAB8-4D29-AEE7-9F1751409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4" y="6016618"/>
                <a:ext cx="30163" cy="11112"/>
              </a:xfrm>
              <a:custGeom>
                <a:avLst/>
                <a:gdLst>
                  <a:gd name="T0" fmla="*/ 6 w 19"/>
                  <a:gd name="T1" fmla="*/ 2 h 7"/>
                  <a:gd name="T2" fmla="*/ 0 w 19"/>
                  <a:gd name="T3" fmla="*/ 0 h 7"/>
                  <a:gd name="T4" fmla="*/ 0 w 19"/>
                  <a:gd name="T5" fmla="*/ 6 h 7"/>
                  <a:gd name="T6" fmla="*/ 6 w 19"/>
                  <a:gd name="T7" fmla="*/ 6 h 7"/>
                  <a:gd name="T8" fmla="*/ 11 w 19"/>
                  <a:gd name="T9" fmla="*/ 7 h 7"/>
                  <a:gd name="T10" fmla="*/ 13 w 19"/>
                  <a:gd name="T11" fmla="*/ 6 h 7"/>
                  <a:gd name="T12" fmla="*/ 19 w 19"/>
                  <a:gd name="T13" fmla="*/ 3 h 7"/>
                  <a:gd name="T14" fmla="*/ 16 w 19"/>
                  <a:gd name="T15" fmla="*/ 0 h 7"/>
                  <a:gd name="T16" fmla="*/ 6 w 19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7">
                    <a:moveTo>
                      <a:pt x="6" y="2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16" y="0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C96E74B2-D759-4BA4-B731-86DEAFCEF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564" y="6054718"/>
                <a:ext cx="31750" cy="20637"/>
              </a:xfrm>
              <a:custGeom>
                <a:avLst/>
                <a:gdLst>
                  <a:gd name="T0" fmla="*/ 10 w 20"/>
                  <a:gd name="T1" fmla="*/ 10 h 13"/>
                  <a:gd name="T2" fmla="*/ 12 w 20"/>
                  <a:gd name="T3" fmla="*/ 11 h 13"/>
                  <a:gd name="T4" fmla="*/ 16 w 20"/>
                  <a:gd name="T5" fmla="*/ 8 h 13"/>
                  <a:gd name="T6" fmla="*/ 20 w 20"/>
                  <a:gd name="T7" fmla="*/ 9 h 13"/>
                  <a:gd name="T8" fmla="*/ 16 w 20"/>
                  <a:gd name="T9" fmla="*/ 3 h 13"/>
                  <a:gd name="T10" fmla="*/ 11 w 20"/>
                  <a:gd name="T11" fmla="*/ 0 h 13"/>
                  <a:gd name="T12" fmla="*/ 9 w 20"/>
                  <a:gd name="T13" fmla="*/ 0 h 13"/>
                  <a:gd name="T14" fmla="*/ 7 w 20"/>
                  <a:gd name="T15" fmla="*/ 1 h 13"/>
                  <a:gd name="T16" fmla="*/ 5 w 20"/>
                  <a:gd name="T17" fmla="*/ 0 h 13"/>
                  <a:gd name="T18" fmla="*/ 4 w 20"/>
                  <a:gd name="T19" fmla="*/ 3 h 13"/>
                  <a:gd name="T20" fmla="*/ 0 w 20"/>
                  <a:gd name="T21" fmla="*/ 7 h 13"/>
                  <a:gd name="T22" fmla="*/ 4 w 20"/>
                  <a:gd name="T23" fmla="*/ 13 h 13"/>
                  <a:gd name="T24" fmla="*/ 10 w 20"/>
                  <a:gd name="T25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3">
                    <a:moveTo>
                      <a:pt x="10" y="10"/>
                    </a:moveTo>
                    <a:lnTo>
                      <a:pt x="12" y="11"/>
                    </a:lnTo>
                    <a:lnTo>
                      <a:pt x="16" y="8"/>
                    </a:lnTo>
                    <a:lnTo>
                      <a:pt x="20" y="9"/>
                    </a:lnTo>
                    <a:lnTo>
                      <a:pt x="16" y="3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13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1">
                <a:extLst>
                  <a:ext uri="{FF2B5EF4-FFF2-40B4-BE49-F238E27FC236}">
                    <a16:creationId xmlns:a16="http://schemas.microsoft.com/office/drawing/2014/main" id="{F844D925-9983-4EE6-9BF3-A92915CCE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6097581"/>
                <a:ext cx="22225" cy="39687"/>
              </a:xfrm>
              <a:custGeom>
                <a:avLst/>
                <a:gdLst>
                  <a:gd name="T0" fmla="*/ 4 w 14"/>
                  <a:gd name="T1" fmla="*/ 19 h 25"/>
                  <a:gd name="T2" fmla="*/ 7 w 14"/>
                  <a:gd name="T3" fmla="*/ 25 h 25"/>
                  <a:gd name="T4" fmla="*/ 9 w 14"/>
                  <a:gd name="T5" fmla="*/ 21 h 25"/>
                  <a:gd name="T6" fmla="*/ 13 w 14"/>
                  <a:gd name="T7" fmla="*/ 16 h 25"/>
                  <a:gd name="T8" fmla="*/ 14 w 14"/>
                  <a:gd name="T9" fmla="*/ 12 h 25"/>
                  <a:gd name="T10" fmla="*/ 14 w 14"/>
                  <a:gd name="T11" fmla="*/ 10 h 25"/>
                  <a:gd name="T12" fmla="*/ 12 w 14"/>
                  <a:gd name="T13" fmla="*/ 7 h 25"/>
                  <a:gd name="T14" fmla="*/ 10 w 14"/>
                  <a:gd name="T15" fmla="*/ 0 h 25"/>
                  <a:gd name="T16" fmla="*/ 2 w 14"/>
                  <a:gd name="T17" fmla="*/ 7 h 25"/>
                  <a:gd name="T18" fmla="*/ 2 w 14"/>
                  <a:gd name="T19" fmla="*/ 12 h 25"/>
                  <a:gd name="T20" fmla="*/ 0 w 14"/>
                  <a:gd name="T21" fmla="*/ 17 h 25"/>
                  <a:gd name="T22" fmla="*/ 4 w 14"/>
                  <a:gd name="T23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5">
                    <a:moveTo>
                      <a:pt x="4" y="19"/>
                    </a:moveTo>
                    <a:lnTo>
                      <a:pt x="7" y="25"/>
                    </a:lnTo>
                    <a:lnTo>
                      <a:pt x="9" y="21"/>
                    </a:lnTo>
                    <a:lnTo>
                      <a:pt x="13" y="16"/>
                    </a:lnTo>
                    <a:lnTo>
                      <a:pt x="14" y="12"/>
                    </a:lnTo>
                    <a:lnTo>
                      <a:pt x="14" y="10"/>
                    </a:lnTo>
                    <a:lnTo>
                      <a:pt x="12" y="7"/>
                    </a:lnTo>
                    <a:lnTo>
                      <a:pt x="10" y="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7"/>
                    </a:lnTo>
                    <a:lnTo>
                      <a:pt x="4" y="1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32">
                <a:extLst>
                  <a:ext uri="{FF2B5EF4-FFF2-40B4-BE49-F238E27FC236}">
                    <a16:creationId xmlns:a16="http://schemas.microsoft.com/office/drawing/2014/main" id="{ACB1FC6B-52A9-4FB3-8F35-74B32760A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1" y="6205531"/>
                <a:ext cx="22225" cy="22225"/>
              </a:xfrm>
              <a:custGeom>
                <a:avLst/>
                <a:gdLst>
                  <a:gd name="T0" fmla="*/ 0 w 14"/>
                  <a:gd name="T1" fmla="*/ 10 h 14"/>
                  <a:gd name="T2" fmla="*/ 2 w 14"/>
                  <a:gd name="T3" fmla="*/ 11 h 14"/>
                  <a:gd name="T4" fmla="*/ 9 w 14"/>
                  <a:gd name="T5" fmla="*/ 12 h 14"/>
                  <a:gd name="T6" fmla="*/ 13 w 14"/>
                  <a:gd name="T7" fmla="*/ 14 h 14"/>
                  <a:gd name="T8" fmla="*/ 14 w 14"/>
                  <a:gd name="T9" fmla="*/ 13 h 14"/>
                  <a:gd name="T10" fmla="*/ 12 w 14"/>
                  <a:gd name="T11" fmla="*/ 7 h 14"/>
                  <a:gd name="T12" fmla="*/ 8 w 14"/>
                  <a:gd name="T13" fmla="*/ 1 h 14"/>
                  <a:gd name="T14" fmla="*/ 4 w 14"/>
                  <a:gd name="T15" fmla="*/ 0 h 14"/>
                  <a:gd name="T16" fmla="*/ 2 w 14"/>
                  <a:gd name="T17" fmla="*/ 2 h 14"/>
                  <a:gd name="T18" fmla="*/ 4 w 14"/>
                  <a:gd name="T19" fmla="*/ 7 h 14"/>
                  <a:gd name="T20" fmla="*/ 2 w 14"/>
                  <a:gd name="T21" fmla="*/ 9 h 14"/>
                  <a:gd name="T22" fmla="*/ 0 w 14"/>
                  <a:gd name="T2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0" y="10"/>
                    </a:moveTo>
                    <a:lnTo>
                      <a:pt x="2" y="11"/>
                    </a:lnTo>
                    <a:lnTo>
                      <a:pt x="9" y="12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2" y="7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2B043095-3E72-4515-B372-3FB175B50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191" y="5127620"/>
                <a:ext cx="19050" cy="20637"/>
              </a:xfrm>
              <a:custGeom>
                <a:avLst/>
                <a:gdLst>
                  <a:gd name="T0" fmla="*/ 11 w 12"/>
                  <a:gd name="T1" fmla="*/ 5 h 13"/>
                  <a:gd name="T2" fmla="*/ 8 w 12"/>
                  <a:gd name="T3" fmla="*/ 0 h 13"/>
                  <a:gd name="T4" fmla="*/ 0 w 12"/>
                  <a:gd name="T5" fmla="*/ 1 h 13"/>
                  <a:gd name="T6" fmla="*/ 5 w 12"/>
                  <a:gd name="T7" fmla="*/ 6 h 13"/>
                  <a:gd name="T8" fmla="*/ 12 w 12"/>
                  <a:gd name="T9" fmla="*/ 13 h 13"/>
                  <a:gd name="T10" fmla="*/ 11 w 12"/>
                  <a:gd name="T1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11" y="5"/>
                    </a:moveTo>
                    <a:lnTo>
                      <a:pt x="8" y="0"/>
                    </a:lnTo>
                    <a:lnTo>
                      <a:pt x="0" y="1"/>
                    </a:lnTo>
                    <a:lnTo>
                      <a:pt x="5" y="6"/>
                    </a:lnTo>
                    <a:lnTo>
                      <a:pt x="12" y="13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34">
                <a:extLst>
                  <a:ext uri="{FF2B5EF4-FFF2-40B4-BE49-F238E27FC236}">
                    <a16:creationId xmlns:a16="http://schemas.microsoft.com/office/drawing/2014/main" id="{69C07BF9-2988-44E5-9799-7ED285EA2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3203" y="5237157"/>
                <a:ext cx="20638" cy="58737"/>
              </a:xfrm>
              <a:custGeom>
                <a:avLst/>
                <a:gdLst>
                  <a:gd name="T0" fmla="*/ 12 w 13"/>
                  <a:gd name="T1" fmla="*/ 0 h 37"/>
                  <a:gd name="T2" fmla="*/ 0 w 13"/>
                  <a:gd name="T3" fmla="*/ 8 h 37"/>
                  <a:gd name="T4" fmla="*/ 2 w 13"/>
                  <a:gd name="T5" fmla="*/ 14 h 37"/>
                  <a:gd name="T6" fmla="*/ 1 w 13"/>
                  <a:gd name="T7" fmla="*/ 21 h 37"/>
                  <a:gd name="T8" fmla="*/ 1 w 13"/>
                  <a:gd name="T9" fmla="*/ 27 h 37"/>
                  <a:gd name="T10" fmla="*/ 3 w 13"/>
                  <a:gd name="T11" fmla="*/ 37 h 37"/>
                  <a:gd name="T12" fmla="*/ 6 w 13"/>
                  <a:gd name="T13" fmla="*/ 35 h 37"/>
                  <a:gd name="T14" fmla="*/ 9 w 13"/>
                  <a:gd name="T15" fmla="*/ 33 h 37"/>
                  <a:gd name="T16" fmla="*/ 10 w 13"/>
                  <a:gd name="T17" fmla="*/ 28 h 37"/>
                  <a:gd name="T18" fmla="*/ 7 w 13"/>
                  <a:gd name="T19" fmla="*/ 27 h 37"/>
                  <a:gd name="T20" fmla="*/ 10 w 13"/>
                  <a:gd name="T21" fmla="*/ 25 h 37"/>
                  <a:gd name="T22" fmla="*/ 10 w 13"/>
                  <a:gd name="T23" fmla="*/ 21 h 37"/>
                  <a:gd name="T24" fmla="*/ 7 w 13"/>
                  <a:gd name="T25" fmla="*/ 17 h 37"/>
                  <a:gd name="T26" fmla="*/ 13 w 13"/>
                  <a:gd name="T27" fmla="*/ 9 h 37"/>
                  <a:gd name="T28" fmla="*/ 12 w 13"/>
                  <a:gd name="T2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37">
                    <a:moveTo>
                      <a:pt x="12" y="0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1" y="21"/>
                    </a:lnTo>
                    <a:lnTo>
                      <a:pt x="1" y="27"/>
                    </a:lnTo>
                    <a:lnTo>
                      <a:pt x="3" y="37"/>
                    </a:lnTo>
                    <a:lnTo>
                      <a:pt x="6" y="35"/>
                    </a:lnTo>
                    <a:lnTo>
                      <a:pt x="9" y="33"/>
                    </a:lnTo>
                    <a:lnTo>
                      <a:pt x="10" y="28"/>
                    </a:lnTo>
                    <a:lnTo>
                      <a:pt x="7" y="27"/>
                    </a:lnTo>
                    <a:lnTo>
                      <a:pt x="10" y="25"/>
                    </a:lnTo>
                    <a:lnTo>
                      <a:pt x="10" y="21"/>
                    </a:lnTo>
                    <a:lnTo>
                      <a:pt x="7" y="17"/>
                    </a:lnTo>
                    <a:lnTo>
                      <a:pt x="13" y="9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35">
                <a:extLst>
                  <a:ext uri="{FF2B5EF4-FFF2-40B4-BE49-F238E27FC236}">
                    <a16:creationId xmlns:a16="http://schemas.microsoft.com/office/drawing/2014/main" id="{EF490ACE-3989-4BAD-B8C1-E7AB834D5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253" y="5391144"/>
                <a:ext cx="15875" cy="15875"/>
              </a:xfrm>
              <a:custGeom>
                <a:avLst/>
                <a:gdLst>
                  <a:gd name="T0" fmla="*/ 0 w 10"/>
                  <a:gd name="T1" fmla="*/ 0 h 10"/>
                  <a:gd name="T2" fmla="*/ 5 w 10"/>
                  <a:gd name="T3" fmla="*/ 10 h 10"/>
                  <a:gd name="T4" fmla="*/ 6 w 10"/>
                  <a:gd name="T5" fmla="*/ 10 h 10"/>
                  <a:gd name="T6" fmla="*/ 9 w 10"/>
                  <a:gd name="T7" fmla="*/ 9 h 10"/>
                  <a:gd name="T8" fmla="*/ 10 w 10"/>
                  <a:gd name="T9" fmla="*/ 4 h 10"/>
                  <a:gd name="T10" fmla="*/ 8 w 10"/>
                  <a:gd name="T11" fmla="*/ 2 h 10"/>
                  <a:gd name="T12" fmla="*/ 0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lnTo>
                      <a:pt x="5" y="10"/>
                    </a:lnTo>
                    <a:lnTo>
                      <a:pt x="6" y="10"/>
                    </a:lnTo>
                    <a:lnTo>
                      <a:pt x="9" y="9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51602648-7FB5-4627-A4E6-0DB2FD2A5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2067" y="5476869"/>
                <a:ext cx="19050" cy="22225"/>
              </a:xfrm>
              <a:custGeom>
                <a:avLst/>
                <a:gdLst>
                  <a:gd name="T0" fmla="*/ 12 w 12"/>
                  <a:gd name="T1" fmla="*/ 7 h 14"/>
                  <a:gd name="T2" fmla="*/ 9 w 12"/>
                  <a:gd name="T3" fmla="*/ 3 h 14"/>
                  <a:gd name="T4" fmla="*/ 3 w 12"/>
                  <a:gd name="T5" fmla="*/ 0 h 14"/>
                  <a:gd name="T6" fmla="*/ 1 w 12"/>
                  <a:gd name="T7" fmla="*/ 2 h 14"/>
                  <a:gd name="T8" fmla="*/ 0 w 12"/>
                  <a:gd name="T9" fmla="*/ 5 h 14"/>
                  <a:gd name="T10" fmla="*/ 2 w 12"/>
                  <a:gd name="T11" fmla="*/ 11 h 14"/>
                  <a:gd name="T12" fmla="*/ 6 w 12"/>
                  <a:gd name="T13" fmla="*/ 12 h 14"/>
                  <a:gd name="T14" fmla="*/ 10 w 12"/>
                  <a:gd name="T15" fmla="*/ 14 h 14"/>
                  <a:gd name="T16" fmla="*/ 9 w 12"/>
                  <a:gd name="T17" fmla="*/ 11 h 14"/>
                  <a:gd name="T18" fmla="*/ 9 w 12"/>
                  <a:gd name="T19" fmla="*/ 8 h 14"/>
                  <a:gd name="T20" fmla="*/ 12 w 12"/>
                  <a:gd name="T2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lnTo>
                      <a:pt x="9" y="3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2F28953A-1E6D-4D75-BF59-1B4ACD159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535607"/>
                <a:ext cx="31750" cy="28575"/>
              </a:xfrm>
              <a:custGeom>
                <a:avLst/>
                <a:gdLst>
                  <a:gd name="T0" fmla="*/ 16 w 20"/>
                  <a:gd name="T1" fmla="*/ 2 h 18"/>
                  <a:gd name="T2" fmla="*/ 8 w 20"/>
                  <a:gd name="T3" fmla="*/ 1 h 18"/>
                  <a:gd name="T4" fmla="*/ 4 w 20"/>
                  <a:gd name="T5" fmla="*/ 0 h 18"/>
                  <a:gd name="T6" fmla="*/ 0 w 20"/>
                  <a:gd name="T7" fmla="*/ 6 h 18"/>
                  <a:gd name="T8" fmla="*/ 3 w 20"/>
                  <a:gd name="T9" fmla="*/ 12 h 18"/>
                  <a:gd name="T10" fmla="*/ 9 w 20"/>
                  <a:gd name="T11" fmla="*/ 13 h 18"/>
                  <a:gd name="T12" fmla="*/ 15 w 20"/>
                  <a:gd name="T13" fmla="*/ 15 h 18"/>
                  <a:gd name="T14" fmla="*/ 16 w 20"/>
                  <a:gd name="T15" fmla="*/ 18 h 18"/>
                  <a:gd name="T16" fmla="*/ 17 w 20"/>
                  <a:gd name="T17" fmla="*/ 18 h 18"/>
                  <a:gd name="T18" fmla="*/ 20 w 20"/>
                  <a:gd name="T19" fmla="*/ 13 h 18"/>
                  <a:gd name="T20" fmla="*/ 19 w 20"/>
                  <a:gd name="T21" fmla="*/ 11 h 18"/>
                  <a:gd name="T22" fmla="*/ 16 w 20"/>
                  <a:gd name="T2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8">
                    <a:moveTo>
                      <a:pt x="16" y="2"/>
                    </a:moveTo>
                    <a:lnTo>
                      <a:pt x="8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5"/>
                    </a:lnTo>
                    <a:lnTo>
                      <a:pt x="16" y="18"/>
                    </a:lnTo>
                    <a:lnTo>
                      <a:pt x="17" y="18"/>
                    </a:lnTo>
                    <a:lnTo>
                      <a:pt x="20" y="13"/>
                    </a:lnTo>
                    <a:lnTo>
                      <a:pt x="19" y="11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F71E83F3-4068-4E1A-9982-3DE6D9CBE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3" y="5568944"/>
                <a:ext cx="33338" cy="14287"/>
              </a:xfrm>
              <a:custGeom>
                <a:avLst/>
                <a:gdLst>
                  <a:gd name="T0" fmla="*/ 11 w 21"/>
                  <a:gd name="T1" fmla="*/ 8 h 9"/>
                  <a:gd name="T2" fmla="*/ 13 w 21"/>
                  <a:gd name="T3" fmla="*/ 9 h 9"/>
                  <a:gd name="T4" fmla="*/ 18 w 21"/>
                  <a:gd name="T5" fmla="*/ 8 h 9"/>
                  <a:gd name="T6" fmla="*/ 21 w 21"/>
                  <a:gd name="T7" fmla="*/ 4 h 9"/>
                  <a:gd name="T8" fmla="*/ 18 w 21"/>
                  <a:gd name="T9" fmla="*/ 2 h 9"/>
                  <a:gd name="T10" fmla="*/ 16 w 21"/>
                  <a:gd name="T11" fmla="*/ 2 h 9"/>
                  <a:gd name="T12" fmla="*/ 13 w 21"/>
                  <a:gd name="T13" fmla="*/ 2 h 9"/>
                  <a:gd name="T14" fmla="*/ 11 w 21"/>
                  <a:gd name="T15" fmla="*/ 4 h 9"/>
                  <a:gd name="T16" fmla="*/ 8 w 21"/>
                  <a:gd name="T17" fmla="*/ 2 h 9"/>
                  <a:gd name="T18" fmla="*/ 5 w 21"/>
                  <a:gd name="T19" fmla="*/ 4 h 9"/>
                  <a:gd name="T20" fmla="*/ 0 w 21"/>
                  <a:gd name="T21" fmla="*/ 0 h 9"/>
                  <a:gd name="T22" fmla="*/ 1 w 21"/>
                  <a:gd name="T23" fmla="*/ 6 h 9"/>
                  <a:gd name="T24" fmla="*/ 5 w 21"/>
                  <a:gd name="T25" fmla="*/ 7 h 9"/>
                  <a:gd name="T26" fmla="*/ 11 w 21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9">
                    <a:moveTo>
                      <a:pt x="11" y="8"/>
                    </a:moveTo>
                    <a:lnTo>
                      <a:pt x="13" y="9"/>
                    </a:lnTo>
                    <a:lnTo>
                      <a:pt x="18" y="8"/>
                    </a:lnTo>
                    <a:lnTo>
                      <a:pt x="21" y="4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3" y="2"/>
                    </a:lnTo>
                    <a:lnTo>
                      <a:pt x="11" y="4"/>
                    </a:lnTo>
                    <a:lnTo>
                      <a:pt x="8" y="2"/>
                    </a:lnTo>
                    <a:lnTo>
                      <a:pt x="5" y="4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5" y="7"/>
                    </a:lnTo>
                    <a:lnTo>
                      <a:pt x="11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34FE7EB2-0F19-45AA-925A-72D36CAD4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39" y="2251072"/>
                <a:ext cx="66676" cy="36512"/>
              </a:xfrm>
              <a:custGeom>
                <a:avLst/>
                <a:gdLst>
                  <a:gd name="T0" fmla="*/ 42 w 42"/>
                  <a:gd name="T1" fmla="*/ 18 h 23"/>
                  <a:gd name="T2" fmla="*/ 39 w 42"/>
                  <a:gd name="T3" fmla="*/ 14 h 23"/>
                  <a:gd name="T4" fmla="*/ 22 w 42"/>
                  <a:gd name="T5" fmla="*/ 14 h 23"/>
                  <a:gd name="T6" fmla="*/ 14 w 42"/>
                  <a:gd name="T7" fmla="*/ 5 h 23"/>
                  <a:gd name="T8" fmla="*/ 4 w 42"/>
                  <a:gd name="T9" fmla="*/ 0 h 23"/>
                  <a:gd name="T10" fmla="*/ 1 w 42"/>
                  <a:gd name="T11" fmla="*/ 0 h 23"/>
                  <a:gd name="T12" fmla="*/ 0 w 42"/>
                  <a:gd name="T13" fmla="*/ 2 h 23"/>
                  <a:gd name="T14" fmla="*/ 6 w 42"/>
                  <a:gd name="T15" fmla="*/ 9 h 23"/>
                  <a:gd name="T16" fmla="*/ 9 w 42"/>
                  <a:gd name="T17" fmla="*/ 20 h 23"/>
                  <a:gd name="T18" fmla="*/ 12 w 42"/>
                  <a:gd name="T19" fmla="*/ 23 h 23"/>
                  <a:gd name="T20" fmla="*/ 15 w 42"/>
                  <a:gd name="T21" fmla="*/ 21 h 23"/>
                  <a:gd name="T22" fmla="*/ 34 w 42"/>
                  <a:gd name="T23" fmla="*/ 21 h 23"/>
                  <a:gd name="T24" fmla="*/ 42 w 42"/>
                  <a:gd name="T25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3">
                    <a:moveTo>
                      <a:pt x="42" y="18"/>
                    </a:moveTo>
                    <a:lnTo>
                      <a:pt x="39" y="14"/>
                    </a:lnTo>
                    <a:lnTo>
                      <a:pt x="22" y="14"/>
                    </a:lnTo>
                    <a:lnTo>
                      <a:pt x="14" y="5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6" y="9"/>
                    </a:lnTo>
                    <a:lnTo>
                      <a:pt x="9" y="20"/>
                    </a:lnTo>
                    <a:lnTo>
                      <a:pt x="12" y="23"/>
                    </a:lnTo>
                    <a:lnTo>
                      <a:pt x="15" y="21"/>
                    </a:lnTo>
                    <a:lnTo>
                      <a:pt x="34" y="21"/>
                    </a:lnTo>
                    <a:lnTo>
                      <a:pt x="42" y="1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3835A979-6514-4529-86C1-428866E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751" y="2270122"/>
                <a:ext cx="38100" cy="33337"/>
              </a:xfrm>
              <a:custGeom>
                <a:avLst/>
                <a:gdLst>
                  <a:gd name="T0" fmla="*/ 21 w 24"/>
                  <a:gd name="T1" fmla="*/ 0 h 21"/>
                  <a:gd name="T2" fmla="*/ 16 w 24"/>
                  <a:gd name="T3" fmla="*/ 0 h 21"/>
                  <a:gd name="T4" fmla="*/ 12 w 24"/>
                  <a:gd name="T5" fmla="*/ 2 h 21"/>
                  <a:gd name="T6" fmla="*/ 10 w 24"/>
                  <a:gd name="T7" fmla="*/ 5 h 21"/>
                  <a:gd name="T8" fmla="*/ 5 w 24"/>
                  <a:gd name="T9" fmla="*/ 7 h 21"/>
                  <a:gd name="T10" fmla="*/ 0 w 24"/>
                  <a:gd name="T11" fmla="*/ 13 h 21"/>
                  <a:gd name="T12" fmla="*/ 3 w 24"/>
                  <a:gd name="T13" fmla="*/ 16 h 21"/>
                  <a:gd name="T14" fmla="*/ 20 w 24"/>
                  <a:gd name="T15" fmla="*/ 21 h 21"/>
                  <a:gd name="T16" fmla="*/ 21 w 24"/>
                  <a:gd name="T17" fmla="*/ 19 h 21"/>
                  <a:gd name="T18" fmla="*/ 23 w 24"/>
                  <a:gd name="T19" fmla="*/ 16 h 21"/>
                  <a:gd name="T20" fmla="*/ 24 w 24"/>
                  <a:gd name="T21" fmla="*/ 5 h 21"/>
                  <a:gd name="T22" fmla="*/ 21 w 24"/>
                  <a:gd name="T2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21">
                    <a:moveTo>
                      <a:pt x="21" y="0"/>
                    </a:moveTo>
                    <a:lnTo>
                      <a:pt x="16" y="0"/>
                    </a:lnTo>
                    <a:lnTo>
                      <a:pt x="12" y="2"/>
                    </a:lnTo>
                    <a:lnTo>
                      <a:pt x="10" y="5"/>
                    </a:lnTo>
                    <a:lnTo>
                      <a:pt x="5" y="7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20" y="21"/>
                    </a:lnTo>
                    <a:lnTo>
                      <a:pt x="21" y="19"/>
                    </a:lnTo>
                    <a:lnTo>
                      <a:pt x="23" y="16"/>
                    </a:lnTo>
                    <a:lnTo>
                      <a:pt x="24" y="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41">
                <a:extLst>
                  <a:ext uri="{FF2B5EF4-FFF2-40B4-BE49-F238E27FC236}">
                    <a16:creationId xmlns:a16="http://schemas.microsoft.com/office/drawing/2014/main" id="{6B479FD8-1FF6-4040-B3DE-1E3D55736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001" y="2424111"/>
                <a:ext cx="38100" cy="47625"/>
              </a:xfrm>
              <a:custGeom>
                <a:avLst/>
                <a:gdLst>
                  <a:gd name="T0" fmla="*/ 4 w 24"/>
                  <a:gd name="T1" fmla="*/ 15 h 30"/>
                  <a:gd name="T2" fmla="*/ 9 w 24"/>
                  <a:gd name="T3" fmla="*/ 30 h 30"/>
                  <a:gd name="T4" fmla="*/ 16 w 24"/>
                  <a:gd name="T5" fmla="*/ 30 h 30"/>
                  <a:gd name="T6" fmla="*/ 23 w 24"/>
                  <a:gd name="T7" fmla="*/ 27 h 30"/>
                  <a:gd name="T8" fmla="*/ 24 w 24"/>
                  <a:gd name="T9" fmla="*/ 23 h 30"/>
                  <a:gd name="T10" fmla="*/ 24 w 24"/>
                  <a:gd name="T11" fmla="*/ 19 h 30"/>
                  <a:gd name="T12" fmla="*/ 22 w 24"/>
                  <a:gd name="T13" fmla="*/ 16 h 30"/>
                  <a:gd name="T14" fmla="*/ 18 w 24"/>
                  <a:gd name="T15" fmla="*/ 13 h 30"/>
                  <a:gd name="T16" fmla="*/ 11 w 24"/>
                  <a:gd name="T17" fmla="*/ 4 h 30"/>
                  <a:gd name="T18" fmla="*/ 6 w 24"/>
                  <a:gd name="T19" fmla="*/ 0 h 30"/>
                  <a:gd name="T20" fmla="*/ 3 w 24"/>
                  <a:gd name="T21" fmla="*/ 1 h 30"/>
                  <a:gd name="T22" fmla="*/ 0 w 24"/>
                  <a:gd name="T23" fmla="*/ 7 h 30"/>
                  <a:gd name="T24" fmla="*/ 1 w 24"/>
                  <a:gd name="T25" fmla="*/ 12 h 30"/>
                  <a:gd name="T26" fmla="*/ 4 w 24"/>
                  <a:gd name="T27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30">
                    <a:moveTo>
                      <a:pt x="4" y="15"/>
                    </a:moveTo>
                    <a:lnTo>
                      <a:pt x="9" y="30"/>
                    </a:lnTo>
                    <a:lnTo>
                      <a:pt x="16" y="30"/>
                    </a:lnTo>
                    <a:lnTo>
                      <a:pt x="23" y="27"/>
                    </a:lnTo>
                    <a:lnTo>
                      <a:pt x="24" y="23"/>
                    </a:lnTo>
                    <a:lnTo>
                      <a:pt x="24" y="19"/>
                    </a:lnTo>
                    <a:lnTo>
                      <a:pt x="22" y="16"/>
                    </a:lnTo>
                    <a:lnTo>
                      <a:pt x="18" y="13"/>
                    </a:lnTo>
                    <a:lnTo>
                      <a:pt x="11" y="4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42">
                <a:extLst>
                  <a:ext uri="{FF2B5EF4-FFF2-40B4-BE49-F238E27FC236}">
                    <a16:creationId xmlns:a16="http://schemas.microsoft.com/office/drawing/2014/main" id="{D4F8566F-CFF6-453A-9015-F3E855D11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051" y="2830510"/>
                <a:ext cx="26988" cy="23812"/>
              </a:xfrm>
              <a:custGeom>
                <a:avLst/>
                <a:gdLst>
                  <a:gd name="T0" fmla="*/ 4 w 17"/>
                  <a:gd name="T1" fmla="*/ 13 h 15"/>
                  <a:gd name="T2" fmla="*/ 7 w 17"/>
                  <a:gd name="T3" fmla="*/ 15 h 15"/>
                  <a:gd name="T4" fmla="*/ 17 w 17"/>
                  <a:gd name="T5" fmla="*/ 12 h 15"/>
                  <a:gd name="T6" fmla="*/ 17 w 17"/>
                  <a:gd name="T7" fmla="*/ 9 h 15"/>
                  <a:gd name="T8" fmla="*/ 17 w 17"/>
                  <a:gd name="T9" fmla="*/ 3 h 15"/>
                  <a:gd name="T10" fmla="*/ 2 w 17"/>
                  <a:gd name="T11" fmla="*/ 0 h 15"/>
                  <a:gd name="T12" fmla="*/ 0 w 17"/>
                  <a:gd name="T13" fmla="*/ 3 h 15"/>
                  <a:gd name="T14" fmla="*/ 2 w 17"/>
                  <a:gd name="T15" fmla="*/ 8 h 15"/>
                  <a:gd name="T16" fmla="*/ 4 w 17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5">
                    <a:moveTo>
                      <a:pt x="4" y="13"/>
                    </a:moveTo>
                    <a:lnTo>
                      <a:pt x="7" y="15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8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43">
                <a:extLst>
                  <a:ext uri="{FF2B5EF4-FFF2-40B4-BE49-F238E27FC236}">
                    <a16:creationId xmlns:a16="http://schemas.microsoft.com/office/drawing/2014/main" id="{09760E77-53FA-4925-8F24-E74121DE0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301" y="3616321"/>
                <a:ext cx="68263" cy="34925"/>
              </a:xfrm>
              <a:custGeom>
                <a:avLst/>
                <a:gdLst>
                  <a:gd name="T0" fmla="*/ 34 w 43"/>
                  <a:gd name="T1" fmla="*/ 15 h 22"/>
                  <a:gd name="T2" fmla="*/ 31 w 43"/>
                  <a:gd name="T3" fmla="*/ 12 h 22"/>
                  <a:gd name="T4" fmla="*/ 28 w 43"/>
                  <a:gd name="T5" fmla="*/ 4 h 22"/>
                  <a:gd name="T6" fmla="*/ 25 w 43"/>
                  <a:gd name="T7" fmla="*/ 1 h 22"/>
                  <a:gd name="T8" fmla="*/ 23 w 43"/>
                  <a:gd name="T9" fmla="*/ 0 h 22"/>
                  <a:gd name="T10" fmla="*/ 17 w 43"/>
                  <a:gd name="T11" fmla="*/ 1 h 22"/>
                  <a:gd name="T12" fmla="*/ 16 w 43"/>
                  <a:gd name="T13" fmla="*/ 6 h 22"/>
                  <a:gd name="T14" fmla="*/ 13 w 43"/>
                  <a:gd name="T15" fmla="*/ 7 h 22"/>
                  <a:gd name="T16" fmla="*/ 8 w 43"/>
                  <a:gd name="T17" fmla="*/ 5 h 22"/>
                  <a:gd name="T18" fmla="*/ 5 w 43"/>
                  <a:gd name="T19" fmla="*/ 4 h 22"/>
                  <a:gd name="T20" fmla="*/ 1 w 43"/>
                  <a:gd name="T21" fmla="*/ 4 h 22"/>
                  <a:gd name="T22" fmla="*/ 0 w 43"/>
                  <a:gd name="T23" fmla="*/ 7 h 22"/>
                  <a:gd name="T24" fmla="*/ 1 w 43"/>
                  <a:gd name="T25" fmla="*/ 13 h 22"/>
                  <a:gd name="T26" fmla="*/ 39 w 43"/>
                  <a:gd name="T27" fmla="*/ 22 h 22"/>
                  <a:gd name="T28" fmla="*/ 43 w 43"/>
                  <a:gd name="T29" fmla="*/ 20 h 22"/>
                  <a:gd name="T30" fmla="*/ 43 w 43"/>
                  <a:gd name="T31" fmla="*/ 18 h 22"/>
                  <a:gd name="T32" fmla="*/ 34 w 43"/>
                  <a:gd name="T3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22">
                    <a:moveTo>
                      <a:pt x="34" y="15"/>
                    </a:moveTo>
                    <a:lnTo>
                      <a:pt x="31" y="12"/>
                    </a:lnTo>
                    <a:lnTo>
                      <a:pt x="28" y="4"/>
                    </a:lnTo>
                    <a:lnTo>
                      <a:pt x="25" y="1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6" y="6"/>
                    </a:lnTo>
                    <a:lnTo>
                      <a:pt x="13" y="7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13"/>
                    </a:lnTo>
                    <a:lnTo>
                      <a:pt x="39" y="22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">
                <a:extLst>
                  <a:ext uri="{FF2B5EF4-FFF2-40B4-BE49-F238E27FC236}">
                    <a16:creationId xmlns:a16="http://schemas.microsoft.com/office/drawing/2014/main" id="{824F0838-23DD-4605-95D7-F81FDC209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3" y="5178419"/>
                <a:ext cx="76200" cy="88900"/>
              </a:xfrm>
              <a:custGeom>
                <a:avLst/>
                <a:gdLst>
                  <a:gd name="T0" fmla="*/ 14 w 48"/>
                  <a:gd name="T1" fmla="*/ 5 h 56"/>
                  <a:gd name="T2" fmla="*/ 12 w 48"/>
                  <a:gd name="T3" fmla="*/ 5 h 56"/>
                  <a:gd name="T4" fmla="*/ 9 w 48"/>
                  <a:gd name="T5" fmla="*/ 8 h 56"/>
                  <a:gd name="T6" fmla="*/ 8 w 48"/>
                  <a:gd name="T7" fmla="*/ 11 h 56"/>
                  <a:gd name="T8" fmla="*/ 7 w 48"/>
                  <a:gd name="T9" fmla="*/ 12 h 56"/>
                  <a:gd name="T10" fmla="*/ 2 w 48"/>
                  <a:gd name="T11" fmla="*/ 14 h 56"/>
                  <a:gd name="T12" fmla="*/ 0 w 48"/>
                  <a:gd name="T13" fmla="*/ 16 h 56"/>
                  <a:gd name="T14" fmla="*/ 1 w 48"/>
                  <a:gd name="T15" fmla="*/ 19 h 56"/>
                  <a:gd name="T16" fmla="*/ 4 w 48"/>
                  <a:gd name="T17" fmla="*/ 21 h 56"/>
                  <a:gd name="T18" fmla="*/ 8 w 48"/>
                  <a:gd name="T19" fmla="*/ 20 h 56"/>
                  <a:gd name="T20" fmla="*/ 10 w 48"/>
                  <a:gd name="T21" fmla="*/ 21 h 56"/>
                  <a:gd name="T22" fmla="*/ 26 w 48"/>
                  <a:gd name="T23" fmla="*/ 21 h 56"/>
                  <a:gd name="T24" fmla="*/ 30 w 48"/>
                  <a:gd name="T25" fmla="*/ 20 h 56"/>
                  <a:gd name="T26" fmla="*/ 32 w 48"/>
                  <a:gd name="T27" fmla="*/ 20 h 56"/>
                  <a:gd name="T28" fmla="*/ 30 w 48"/>
                  <a:gd name="T29" fmla="*/ 23 h 56"/>
                  <a:gd name="T30" fmla="*/ 24 w 48"/>
                  <a:gd name="T31" fmla="*/ 26 h 56"/>
                  <a:gd name="T32" fmla="*/ 22 w 48"/>
                  <a:gd name="T33" fmla="*/ 41 h 56"/>
                  <a:gd name="T34" fmla="*/ 18 w 48"/>
                  <a:gd name="T35" fmla="*/ 51 h 56"/>
                  <a:gd name="T36" fmla="*/ 17 w 48"/>
                  <a:gd name="T37" fmla="*/ 56 h 56"/>
                  <a:gd name="T38" fmla="*/ 19 w 48"/>
                  <a:gd name="T39" fmla="*/ 56 h 56"/>
                  <a:gd name="T40" fmla="*/ 20 w 48"/>
                  <a:gd name="T41" fmla="*/ 54 h 56"/>
                  <a:gd name="T42" fmla="*/ 28 w 48"/>
                  <a:gd name="T43" fmla="*/ 52 h 56"/>
                  <a:gd name="T44" fmla="*/ 29 w 48"/>
                  <a:gd name="T45" fmla="*/ 51 h 56"/>
                  <a:gd name="T46" fmla="*/ 27 w 48"/>
                  <a:gd name="T47" fmla="*/ 46 h 56"/>
                  <a:gd name="T48" fmla="*/ 29 w 48"/>
                  <a:gd name="T49" fmla="*/ 42 h 56"/>
                  <a:gd name="T50" fmla="*/ 40 w 48"/>
                  <a:gd name="T51" fmla="*/ 40 h 56"/>
                  <a:gd name="T52" fmla="*/ 47 w 48"/>
                  <a:gd name="T53" fmla="*/ 34 h 56"/>
                  <a:gd name="T54" fmla="*/ 48 w 48"/>
                  <a:gd name="T55" fmla="*/ 23 h 56"/>
                  <a:gd name="T56" fmla="*/ 47 w 48"/>
                  <a:gd name="T57" fmla="*/ 20 h 56"/>
                  <a:gd name="T58" fmla="*/ 43 w 48"/>
                  <a:gd name="T59" fmla="*/ 17 h 56"/>
                  <a:gd name="T60" fmla="*/ 38 w 48"/>
                  <a:gd name="T61" fmla="*/ 16 h 56"/>
                  <a:gd name="T62" fmla="*/ 38 w 48"/>
                  <a:gd name="T63" fmla="*/ 11 h 56"/>
                  <a:gd name="T64" fmla="*/ 38 w 48"/>
                  <a:gd name="T65" fmla="*/ 7 h 56"/>
                  <a:gd name="T66" fmla="*/ 36 w 48"/>
                  <a:gd name="T67" fmla="*/ 6 h 56"/>
                  <a:gd name="T68" fmla="*/ 34 w 48"/>
                  <a:gd name="T69" fmla="*/ 5 h 56"/>
                  <a:gd name="T70" fmla="*/ 33 w 48"/>
                  <a:gd name="T71" fmla="*/ 4 h 56"/>
                  <a:gd name="T72" fmla="*/ 32 w 48"/>
                  <a:gd name="T73" fmla="*/ 3 h 56"/>
                  <a:gd name="T74" fmla="*/ 29 w 48"/>
                  <a:gd name="T75" fmla="*/ 2 h 56"/>
                  <a:gd name="T76" fmla="*/ 26 w 48"/>
                  <a:gd name="T77" fmla="*/ 1 h 56"/>
                  <a:gd name="T78" fmla="*/ 21 w 48"/>
                  <a:gd name="T79" fmla="*/ 0 h 56"/>
                  <a:gd name="T80" fmla="*/ 18 w 48"/>
                  <a:gd name="T81" fmla="*/ 2 h 56"/>
                  <a:gd name="T82" fmla="*/ 14 w 48"/>
                  <a:gd name="T83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56">
                    <a:moveTo>
                      <a:pt x="14" y="5"/>
                    </a:moveTo>
                    <a:lnTo>
                      <a:pt x="12" y="5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7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4" y="21"/>
                    </a:lnTo>
                    <a:lnTo>
                      <a:pt x="8" y="20"/>
                    </a:lnTo>
                    <a:lnTo>
                      <a:pt x="10" y="21"/>
                    </a:lnTo>
                    <a:lnTo>
                      <a:pt x="26" y="21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0" y="23"/>
                    </a:lnTo>
                    <a:lnTo>
                      <a:pt x="24" y="26"/>
                    </a:lnTo>
                    <a:lnTo>
                      <a:pt x="22" y="41"/>
                    </a:lnTo>
                    <a:lnTo>
                      <a:pt x="18" y="51"/>
                    </a:lnTo>
                    <a:lnTo>
                      <a:pt x="17" y="56"/>
                    </a:lnTo>
                    <a:lnTo>
                      <a:pt x="19" y="56"/>
                    </a:lnTo>
                    <a:lnTo>
                      <a:pt x="20" y="54"/>
                    </a:lnTo>
                    <a:lnTo>
                      <a:pt x="28" y="52"/>
                    </a:lnTo>
                    <a:lnTo>
                      <a:pt x="29" y="51"/>
                    </a:lnTo>
                    <a:lnTo>
                      <a:pt x="27" y="46"/>
                    </a:lnTo>
                    <a:lnTo>
                      <a:pt x="29" y="42"/>
                    </a:lnTo>
                    <a:lnTo>
                      <a:pt x="40" y="40"/>
                    </a:lnTo>
                    <a:lnTo>
                      <a:pt x="47" y="34"/>
                    </a:lnTo>
                    <a:lnTo>
                      <a:pt x="48" y="23"/>
                    </a:lnTo>
                    <a:lnTo>
                      <a:pt x="47" y="20"/>
                    </a:lnTo>
                    <a:lnTo>
                      <a:pt x="43" y="17"/>
                    </a:lnTo>
                    <a:lnTo>
                      <a:pt x="38" y="16"/>
                    </a:lnTo>
                    <a:lnTo>
                      <a:pt x="38" y="11"/>
                    </a:lnTo>
                    <a:lnTo>
                      <a:pt x="38" y="7"/>
                    </a:lnTo>
                    <a:lnTo>
                      <a:pt x="36" y="6"/>
                    </a:lnTo>
                    <a:lnTo>
                      <a:pt x="34" y="5"/>
                    </a:lnTo>
                    <a:lnTo>
                      <a:pt x="33" y="4"/>
                    </a:lnTo>
                    <a:lnTo>
                      <a:pt x="32" y="3"/>
                    </a:lnTo>
                    <a:lnTo>
                      <a:pt x="29" y="2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8" y="2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Freeform 45">
                <a:extLst>
                  <a:ext uri="{FF2B5EF4-FFF2-40B4-BE49-F238E27FC236}">
                    <a16:creationId xmlns:a16="http://schemas.microsoft.com/office/drawing/2014/main" id="{EC604720-AD48-447F-84EC-012AF2E1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9" y="5184769"/>
                <a:ext cx="38100" cy="53975"/>
              </a:xfrm>
              <a:custGeom>
                <a:avLst/>
                <a:gdLst>
                  <a:gd name="T0" fmla="*/ 1 w 24"/>
                  <a:gd name="T1" fmla="*/ 25 h 34"/>
                  <a:gd name="T2" fmla="*/ 0 w 24"/>
                  <a:gd name="T3" fmla="*/ 30 h 34"/>
                  <a:gd name="T4" fmla="*/ 2 w 24"/>
                  <a:gd name="T5" fmla="*/ 32 h 34"/>
                  <a:gd name="T6" fmla="*/ 5 w 24"/>
                  <a:gd name="T7" fmla="*/ 29 h 34"/>
                  <a:gd name="T8" fmla="*/ 8 w 24"/>
                  <a:gd name="T9" fmla="*/ 28 h 34"/>
                  <a:gd name="T10" fmla="*/ 11 w 24"/>
                  <a:gd name="T11" fmla="*/ 31 h 34"/>
                  <a:gd name="T12" fmla="*/ 12 w 24"/>
                  <a:gd name="T13" fmla="*/ 34 h 34"/>
                  <a:gd name="T14" fmla="*/ 21 w 24"/>
                  <a:gd name="T15" fmla="*/ 28 h 34"/>
                  <a:gd name="T16" fmla="*/ 22 w 24"/>
                  <a:gd name="T17" fmla="*/ 20 h 34"/>
                  <a:gd name="T18" fmla="*/ 22 w 24"/>
                  <a:gd name="T19" fmla="*/ 13 h 34"/>
                  <a:gd name="T20" fmla="*/ 24 w 24"/>
                  <a:gd name="T21" fmla="*/ 7 h 34"/>
                  <a:gd name="T22" fmla="*/ 23 w 24"/>
                  <a:gd name="T23" fmla="*/ 0 h 34"/>
                  <a:gd name="T24" fmla="*/ 21 w 24"/>
                  <a:gd name="T25" fmla="*/ 0 h 34"/>
                  <a:gd name="T26" fmla="*/ 18 w 24"/>
                  <a:gd name="T27" fmla="*/ 3 h 34"/>
                  <a:gd name="T28" fmla="*/ 15 w 24"/>
                  <a:gd name="T29" fmla="*/ 4 h 34"/>
                  <a:gd name="T30" fmla="*/ 12 w 24"/>
                  <a:gd name="T31" fmla="*/ 6 h 34"/>
                  <a:gd name="T32" fmla="*/ 12 w 24"/>
                  <a:gd name="T33" fmla="*/ 11 h 34"/>
                  <a:gd name="T34" fmla="*/ 9 w 24"/>
                  <a:gd name="T35" fmla="*/ 13 h 34"/>
                  <a:gd name="T36" fmla="*/ 4 w 24"/>
                  <a:gd name="T37" fmla="*/ 16 h 34"/>
                  <a:gd name="T38" fmla="*/ 5 w 24"/>
                  <a:gd name="T39" fmla="*/ 18 h 34"/>
                  <a:gd name="T40" fmla="*/ 7 w 24"/>
                  <a:gd name="T41" fmla="*/ 19 h 34"/>
                  <a:gd name="T42" fmla="*/ 5 w 24"/>
                  <a:gd name="T43" fmla="*/ 23 h 34"/>
                  <a:gd name="T44" fmla="*/ 1 w 24"/>
                  <a:gd name="T45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34">
                    <a:moveTo>
                      <a:pt x="1" y="25"/>
                    </a:moveTo>
                    <a:lnTo>
                      <a:pt x="0" y="30"/>
                    </a:lnTo>
                    <a:lnTo>
                      <a:pt x="2" y="32"/>
                    </a:lnTo>
                    <a:lnTo>
                      <a:pt x="5" y="29"/>
                    </a:lnTo>
                    <a:lnTo>
                      <a:pt x="8" y="28"/>
                    </a:lnTo>
                    <a:lnTo>
                      <a:pt x="11" y="31"/>
                    </a:lnTo>
                    <a:lnTo>
                      <a:pt x="12" y="34"/>
                    </a:lnTo>
                    <a:lnTo>
                      <a:pt x="21" y="28"/>
                    </a:lnTo>
                    <a:lnTo>
                      <a:pt x="22" y="20"/>
                    </a:lnTo>
                    <a:lnTo>
                      <a:pt x="22" y="13"/>
                    </a:lnTo>
                    <a:lnTo>
                      <a:pt x="24" y="7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18" y="3"/>
                    </a:lnTo>
                    <a:lnTo>
                      <a:pt x="15" y="4"/>
                    </a:lnTo>
                    <a:lnTo>
                      <a:pt x="12" y="6"/>
                    </a:lnTo>
                    <a:lnTo>
                      <a:pt x="12" y="11"/>
                    </a:lnTo>
                    <a:lnTo>
                      <a:pt x="9" y="13"/>
                    </a:lnTo>
                    <a:lnTo>
                      <a:pt x="4" y="16"/>
                    </a:lnTo>
                    <a:lnTo>
                      <a:pt x="5" y="18"/>
                    </a:lnTo>
                    <a:lnTo>
                      <a:pt x="7" y="19"/>
                    </a:lnTo>
                    <a:lnTo>
                      <a:pt x="5" y="23"/>
                    </a:lnTo>
                    <a:lnTo>
                      <a:pt x="1" y="2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46">
                <a:extLst>
                  <a:ext uri="{FF2B5EF4-FFF2-40B4-BE49-F238E27FC236}">
                    <a16:creationId xmlns:a16="http://schemas.microsoft.com/office/drawing/2014/main" id="{748A898B-D593-40AD-8C82-2DFFCD367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441" y="5322882"/>
                <a:ext cx="47625" cy="33337"/>
              </a:xfrm>
              <a:custGeom>
                <a:avLst/>
                <a:gdLst>
                  <a:gd name="T0" fmla="*/ 24 w 30"/>
                  <a:gd name="T1" fmla="*/ 2 h 21"/>
                  <a:gd name="T2" fmla="*/ 21 w 30"/>
                  <a:gd name="T3" fmla="*/ 3 h 21"/>
                  <a:gd name="T4" fmla="*/ 16 w 30"/>
                  <a:gd name="T5" fmla="*/ 0 h 21"/>
                  <a:gd name="T6" fmla="*/ 9 w 30"/>
                  <a:gd name="T7" fmla="*/ 1 h 21"/>
                  <a:gd name="T8" fmla="*/ 3 w 30"/>
                  <a:gd name="T9" fmla="*/ 6 h 21"/>
                  <a:gd name="T10" fmla="*/ 0 w 30"/>
                  <a:gd name="T11" fmla="*/ 10 h 21"/>
                  <a:gd name="T12" fmla="*/ 0 w 30"/>
                  <a:gd name="T13" fmla="*/ 13 h 21"/>
                  <a:gd name="T14" fmla="*/ 6 w 30"/>
                  <a:gd name="T15" fmla="*/ 19 h 21"/>
                  <a:gd name="T16" fmla="*/ 10 w 30"/>
                  <a:gd name="T17" fmla="*/ 21 h 21"/>
                  <a:gd name="T18" fmla="*/ 17 w 30"/>
                  <a:gd name="T19" fmla="*/ 20 h 21"/>
                  <a:gd name="T20" fmla="*/ 30 w 30"/>
                  <a:gd name="T21" fmla="*/ 4 h 21"/>
                  <a:gd name="T22" fmla="*/ 27 w 30"/>
                  <a:gd name="T23" fmla="*/ 2 h 21"/>
                  <a:gd name="T24" fmla="*/ 24 w 30"/>
                  <a:gd name="T2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1">
                    <a:moveTo>
                      <a:pt x="24" y="2"/>
                    </a:moveTo>
                    <a:lnTo>
                      <a:pt x="21" y="3"/>
                    </a:lnTo>
                    <a:lnTo>
                      <a:pt x="16" y="0"/>
                    </a:lnTo>
                    <a:lnTo>
                      <a:pt x="9" y="1"/>
                    </a:lnTo>
                    <a:lnTo>
                      <a:pt x="3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6" y="19"/>
                    </a:lnTo>
                    <a:lnTo>
                      <a:pt x="10" y="21"/>
                    </a:lnTo>
                    <a:lnTo>
                      <a:pt x="17" y="20"/>
                    </a:lnTo>
                    <a:lnTo>
                      <a:pt x="30" y="4"/>
                    </a:lnTo>
                    <a:lnTo>
                      <a:pt x="27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47">
                <a:extLst>
                  <a:ext uri="{FF2B5EF4-FFF2-40B4-BE49-F238E27FC236}">
                    <a16:creationId xmlns:a16="http://schemas.microsoft.com/office/drawing/2014/main" id="{5371B829-6FFE-46BE-9766-F5F66023B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368919"/>
                <a:ext cx="53975" cy="34925"/>
              </a:xfrm>
              <a:custGeom>
                <a:avLst/>
                <a:gdLst>
                  <a:gd name="T0" fmla="*/ 17 w 34"/>
                  <a:gd name="T1" fmla="*/ 17 h 22"/>
                  <a:gd name="T2" fmla="*/ 26 w 34"/>
                  <a:gd name="T3" fmla="*/ 11 h 22"/>
                  <a:gd name="T4" fmla="*/ 34 w 34"/>
                  <a:gd name="T5" fmla="*/ 9 h 22"/>
                  <a:gd name="T6" fmla="*/ 34 w 34"/>
                  <a:gd name="T7" fmla="*/ 5 h 22"/>
                  <a:gd name="T8" fmla="*/ 9 w 34"/>
                  <a:gd name="T9" fmla="*/ 0 h 22"/>
                  <a:gd name="T10" fmla="*/ 3 w 34"/>
                  <a:gd name="T11" fmla="*/ 2 h 22"/>
                  <a:gd name="T12" fmla="*/ 0 w 34"/>
                  <a:gd name="T13" fmla="*/ 7 h 22"/>
                  <a:gd name="T14" fmla="*/ 10 w 34"/>
                  <a:gd name="T15" fmla="*/ 22 h 22"/>
                  <a:gd name="T16" fmla="*/ 17 w 34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2">
                    <a:moveTo>
                      <a:pt x="17" y="17"/>
                    </a:moveTo>
                    <a:lnTo>
                      <a:pt x="26" y="11"/>
                    </a:lnTo>
                    <a:lnTo>
                      <a:pt x="34" y="9"/>
                    </a:lnTo>
                    <a:lnTo>
                      <a:pt x="34" y="5"/>
                    </a:lnTo>
                    <a:lnTo>
                      <a:pt x="9" y="0"/>
                    </a:lnTo>
                    <a:lnTo>
                      <a:pt x="3" y="2"/>
                    </a:lnTo>
                    <a:lnTo>
                      <a:pt x="0" y="7"/>
                    </a:lnTo>
                    <a:lnTo>
                      <a:pt x="10" y="22"/>
                    </a:lnTo>
                    <a:lnTo>
                      <a:pt x="17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48">
                <a:extLst>
                  <a:ext uri="{FF2B5EF4-FFF2-40B4-BE49-F238E27FC236}">
                    <a16:creationId xmlns:a16="http://schemas.microsoft.com/office/drawing/2014/main" id="{D248E051-B7F9-4E6F-B3E0-011EECA53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579" y="5414957"/>
                <a:ext cx="42863" cy="66675"/>
              </a:xfrm>
              <a:custGeom>
                <a:avLst/>
                <a:gdLst>
                  <a:gd name="T0" fmla="*/ 4 w 27"/>
                  <a:gd name="T1" fmla="*/ 37 h 42"/>
                  <a:gd name="T2" fmla="*/ 5 w 27"/>
                  <a:gd name="T3" fmla="*/ 40 h 42"/>
                  <a:gd name="T4" fmla="*/ 7 w 27"/>
                  <a:gd name="T5" fmla="*/ 41 h 42"/>
                  <a:gd name="T6" fmla="*/ 17 w 27"/>
                  <a:gd name="T7" fmla="*/ 42 h 42"/>
                  <a:gd name="T8" fmla="*/ 24 w 27"/>
                  <a:gd name="T9" fmla="*/ 39 h 42"/>
                  <a:gd name="T10" fmla="*/ 27 w 27"/>
                  <a:gd name="T11" fmla="*/ 32 h 42"/>
                  <a:gd name="T12" fmla="*/ 25 w 27"/>
                  <a:gd name="T13" fmla="*/ 26 h 42"/>
                  <a:gd name="T14" fmla="*/ 20 w 27"/>
                  <a:gd name="T15" fmla="*/ 24 h 42"/>
                  <a:gd name="T16" fmla="*/ 18 w 27"/>
                  <a:gd name="T17" fmla="*/ 20 h 42"/>
                  <a:gd name="T18" fmla="*/ 14 w 27"/>
                  <a:gd name="T19" fmla="*/ 5 h 42"/>
                  <a:gd name="T20" fmla="*/ 12 w 27"/>
                  <a:gd name="T21" fmla="*/ 5 h 42"/>
                  <a:gd name="T22" fmla="*/ 11 w 27"/>
                  <a:gd name="T23" fmla="*/ 4 h 42"/>
                  <a:gd name="T24" fmla="*/ 11 w 27"/>
                  <a:gd name="T25" fmla="*/ 0 h 42"/>
                  <a:gd name="T26" fmla="*/ 8 w 27"/>
                  <a:gd name="T27" fmla="*/ 0 h 42"/>
                  <a:gd name="T28" fmla="*/ 5 w 27"/>
                  <a:gd name="T29" fmla="*/ 5 h 42"/>
                  <a:gd name="T30" fmla="*/ 5 w 27"/>
                  <a:gd name="T31" fmla="*/ 9 h 42"/>
                  <a:gd name="T32" fmla="*/ 7 w 27"/>
                  <a:gd name="T33" fmla="*/ 11 h 42"/>
                  <a:gd name="T34" fmla="*/ 6 w 27"/>
                  <a:gd name="T35" fmla="*/ 15 h 42"/>
                  <a:gd name="T36" fmla="*/ 5 w 27"/>
                  <a:gd name="T37" fmla="*/ 17 h 42"/>
                  <a:gd name="T38" fmla="*/ 2 w 27"/>
                  <a:gd name="T39" fmla="*/ 14 h 42"/>
                  <a:gd name="T40" fmla="*/ 1 w 27"/>
                  <a:gd name="T41" fmla="*/ 10 h 42"/>
                  <a:gd name="T42" fmla="*/ 0 w 27"/>
                  <a:gd name="T43" fmla="*/ 11 h 42"/>
                  <a:gd name="T44" fmla="*/ 1 w 27"/>
                  <a:gd name="T45" fmla="*/ 22 h 42"/>
                  <a:gd name="T46" fmla="*/ 5 w 27"/>
                  <a:gd name="T47" fmla="*/ 30 h 42"/>
                  <a:gd name="T48" fmla="*/ 6 w 27"/>
                  <a:gd name="T49" fmla="*/ 34 h 42"/>
                  <a:gd name="T50" fmla="*/ 4 w 27"/>
                  <a:gd name="T51" fmla="*/ 35 h 42"/>
                  <a:gd name="T52" fmla="*/ 4 w 27"/>
                  <a:gd name="T53" fmla="*/ 3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2">
                    <a:moveTo>
                      <a:pt x="4" y="37"/>
                    </a:moveTo>
                    <a:lnTo>
                      <a:pt x="5" y="40"/>
                    </a:lnTo>
                    <a:lnTo>
                      <a:pt x="7" y="41"/>
                    </a:lnTo>
                    <a:lnTo>
                      <a:pt x="17" y="42"/>
                    </a:lnTo>
                    <a:lnTo>
                      <a:pt x="24" y="39"/>
                    </a:lnTo>
                    <a:lnTo>
                      <a:pt x="27" y="32"/>
                    </a:lnTo>
                    <a:lnTo>
                      <a:pt x="25" y="26"/>
                    </a:lnTo>
                    <a:lnTo>
                      <a:pt x="20" y="24"/>
                    </a:lnTo>
                    <a:lnTo>
                      <a:pt x="18" y="20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5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6" y="15"/>
                    </a:lnTo>
                    <a:lnTo>
                      <a:pt x="5" y="17"/>
                    </a:lnTo>
                    <a:lnTo>
                      <a:pt x="2" y="14"/>
                    </a:lnTo>
                    <a:lnTo>
                      <a:pt x="1" y="10"/>
                    </a:lnTo>
                    <a:lnTo>
                      <a:pt x="0" y="11"/>
                    </a:lnTo>
                    <a:lnTo>
                      <a:pt x="1" y="22"/>
                    </a:lnTo>
                    <a:lnTo>
                      <a:pt x="5" y="30"/>
                    </a:lnTo>
                    <a:lnTo>
                      <a:pt x="6" y="34"/>
                    </a:lnTo>
                    <a:lnTo>
                      <a:pt x="4" y="35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49">
                <a:extLst>
                  <a:ext uri="{FF2B5EF4-FFF2-40B4-BE49-F238E27FC236}">
                    <a16:creationId xmlns:a16="http://schemas.microsoft.com/office/drawing/2014/main" id="{7659730D-2414-41AB-9F41-4B0745198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42" y="5473694"/>
                <a:ext cx="46038" cy="19050"/>
              </a:xfrm>
              <a:custGeom>
                <a:avLst/>
                <a:gdLst>
                  <a:gd name="T0" fmla="*/ 16 w 29"/>
                  <a:gd name="T1" fmla="*/ 5 h 12"/>
                  <a:gd name="T2" fmla="*/ 4 w 29"/>
                  <a:gd name="T3" fmla="*/ 0 h 12"/>
                  <a:gd name="T4" fmla="*/ 0 w 29"/>
                  <a:gd name="T5" fmla="*/ 3 h 12"/>
                  <a:gd name="T6" fmla="*/ 3 w 29"/>
                  <a:gd name="T7" fmla="*/ 6 h 12"/>
                  <a:gd name="T8" fmla="*/ 16 w 29"/>
                  <a:gd name="T9" fmla="*/ 9 h 12"/>
                  <a:gd name="T10" fmla="*/ 21 w 29"/>
                  <a:gd name="T11" fmla="*/ 11 h 12"/>
                  <a:gd name="T12" fmla="*/ 26 w 29"/>
                  <a:gd name="T13" fmla="*/ 12 h 12"/>
                  <a:gd name="T14" fmla="*/ 29 w 29"/>
                  <a:gd name="T15" fmla="*/ 11 h 12"/>
                  <a:gd name="T16" fmla="*/ 29 w 29"/>
                  <a:gd name="T17" fmla="*/ 7 h 12"/>
                  <a:gd name="T18" fmla="*/ 24 w 29"/>
                  <a:gd name="T19" fmla="*/ 4 h 12"/>
                  <a:gd name="T20" fmla="*/ 16 w 29"/>
                  <a:gd name="T21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2">
                    <a:moveTo>
                      <a:pt x="16" y="5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16" y="9"/>
                    </a:lnTo>
                    <a:lnTo>
                      <a:pt x="21" y="11"/>
                    </a:lnTo>
                    <a:lnTo>
                      <a:pt x="26" y="12"/>
                    </a:lnTo>
                    <a:lnTo>
                      <a:pt x="29" y="11"/>
                    </a:lnTo>
                    <a:lnTo>
                      <a:pt x="29" y="7"/>
                    </a:lnTo>
                    <a:lnTo>
                      <a:pt x="24" y="4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50">
                <a:extLst>
                  <a:ext uri="{FF2B5EF4-FFF2-40B4-BE49-F238E27FC236}">
                    <a16:creationId xmlns:a16="http://schemas.microsoft.com/office/drawing/2014/main" id="{A017B9C3-6DD0-472D-BF92-21966359C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928" y="5492744"/>
                <a:ext cx="41275" cy="17462"/>
              </a:xfrm>
              <a:custGeom>
                <a:avLst/>
                <a:gdLst>
                  <a:gd name="T0" fmla="*/ 12 w 26"/>
                  <a:gd name="T1" fmla="*/ 0 h 11"/>
                  <a:gd name="T2" fmla="*/ 3 w 26"/>
                  <a:gd name="T3" fmla="*/ 3 h 11"/>
                  <a:gd name="T4" fmla="*/ 0 w 26"/>
                  <a:gd name="T5" fmla="*/ 5 h 11"/>
                  <a:gd name="T6" fmla="*/ 10 w 26"/>
                  <a:gd name="T7" fmla="*/ 10 h 11"/>
                  <a:gd name="T8" fmla="*/ 14 w 26"/>
                  <a:gd name="T9" fmla="*/ 11 h 11"/>
                  <a:gd name="T10" fmla="*/ 24 w 26"/>
                  <a:gd name="T11" fmla="*/ 11 h 11"/>
                  <a:gd name="T12" fmla="*/ 26 w 26"/>
                  <a:gd name="T13" fmla="*/ 10 h 11"/>
                  <a:gd name="T14" fmla="*/ 16 w 26"/>
                  <a:gd name="T15" fmla="*/ 2 h 11"/>
                  <a:gd name="T16" fmla="*/ 12 w 26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1">
                    <a:moveTo>
                      <a:pt x="12" y="0"/>
                    </a:moveTo>
                    <a:lnTo>
                      <a:pt x="3" y="3"/>
                    </a:lnTo>
                    <a:lnTo>
                      <a:pt x="0" y="5"/>
                    </a:lnTo>
                    <a:lnTo>
                      <a:pt x="10" y="10"/>
                    </a:lnTo>
                    <a:lnTo>
                      <a:pt x="14" y="11"/>
                    </a:lnTo>
                    <a:lnTo>
                      <a:pt x="24" y="11"/>
                    </a:lnTo>
                    <a:lnTo>
                      <a:pt x="26" y="10"/>
                    </a:lnTo>
                    <a:lnTo>
                      <a:pt x="16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51">
                <a:extLst>
                  <a:ext uri="{FF2B5EF4-FFF2-40B4-BE49-F238E27FC236}">
                    <a16:creationId xmlns:a16="http://schemas.microsoft.com/office/drawing/2014/main" id="{52E76776-AC7F-40B7-984E-7725118DB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" y="5578469"/>
                <a:ext cx="79375" cy="66675"/>
              </a:xfrm>
              <a:custGeom>
                <a:avLst/>
                <a:gdLst>
                  <a:gd name="T0" fmla="*/ 7 w 50"/>
                  <a:gd name="T1" fmla="*/ 42 h 42"/>
                  <a:gd name="T2" fmla="*/ 9 w 50"/>
                  <a:gd name="T3" fmla="*/ 41 h 42"/>
                  <a:gd name="T4" fmla="*/ 13 w 50"/>
                  <a:gd name="T5" fmla="*/ 40 h 42"/>
                  <a:gd name="T6" fmla="*/ 16 w 50"/>
                  <a:gd name="T7" fmla="*/ 38 h 42"/>
                  <a:gd name="T8" fmla="*/ 20 w 50"/>
                  <a:gd name="T9" fmla="*/ 38 h 42"/>
                  <a:gd name="T10" fmla="*/ 21 w 50"/>
                  <a:gd name="T11" fmla="*/ 37 h 42"/>
                  <a:gd name="T12" fmla="*/ 23 w 50"/>
                  <a:gd name="T13" fmla="*/ 34 h 42"/>
                  <a:gd name="T14" fmla="*/ 27 w 50"/>
                  <a:gd name="T15" fmla="*/ 33 h 42"/>
                  <a:gd name="T16" fmla="*/ 32 w 50"/>
                  <a:gd name="T17" fmla="*/ 34 h 42"/>
                  <a:gd name="T18" fmla="*/ 35 w 50"/>
                  <a:gd name="T19" fmla="*/ 34 h 42"/>
                  <a:gd name="T20" fmla="*/ 39 w 50"/>
                  <a:gd name="T21" fmla="*/ 30 h 42"/>
                  <a:gd name="T22" fmla="*/ 50 w 50"/>
                  <a:gd name="T23" fmla="*/ 25 h 42"/>
                  <a:gd name="T24" fmla="*/ 49 w 50"/>
                  <a:gd name="T25" fmla="*/ 22 h 42"/>
                  <a:gd name="T26" fmla="*/ 42 w 50"/>
                  <a:gd name="T27" fmla="*/ 22 h 42"/>
                  <a:gd name="T28" fmla="*/ 40 w 50"/>
                  <a:gd name="T29" fmla="*/ 13 h 42"/>
                  <a:gd name="T30" fmla="*/ 34 w 50"/>
                  <a:gd name="T31" fmla="*/ 6 h 42"/>
                  <a:gd name="T32" fmla="*/ 24 w 50"/>
                  <a:gd name="T33" fmla="*/ 13 h 42"/>
                  <a:gd name="T34" fmla="*/ 24 w 50"/>
                  <a:gd name="T35" fmla="*/ 11 h 42"/>
                  <a:gd name="T36" fmla="*/ 27 w 50"/>
                  <a:gd name="T37" fmla="*/ 6 h 42"/>
                  <a:gd name="T38" fmla="*/ 27 w 50"/>
                  <a:gd name="T39" fmla="*/ 2 h 42"/>
                  <a:gd name="T40" fmla="*/ 22 w 50"/>
                  <a:gd name="T41" fmla="*/ 0 h 42"/>
                  <a:gd name="T42" fmla="*/ 20 w 50"/>
                  <a:gd name="T43" fmla="*/ 0 h 42"/>
                  <a:gd name="T44" fmla="*/ 9 w 50"/>
                  <a:gd name="T45" fmla="*/ 9 h 42"/>
                  <a:gd name="T46" fmla="*/ 6 w 50"/>
                  <a:gd name="T47" fmla="*/ 12 h 42"/>
                  <a:gd name="T48" fmla="*/ 2 w 50"/>
                  <a:gd name="T49" fmla="*/ 14 h 42"/>
                  <a:gd name="T50" fmla="*/ 0 w 50"/>
                  <a:gd name="T51" fmla="*/ 16 h 42"/>
                  <a:gd name="T52" fmla="*/ 3 w 50"/>
                  <a:gd name="T53" fmla="*/ 20 h 42"/>
                  <a:gd name="T54" fmla="*/ 7 w 50"/>
                  <a:gd name="T55" fmla="*/ 22 h 42"/>
                  <a:gd name="T56" fmla="*/ 5 w 50"/>
                  <a:gd name="T57" fmla="*/ 40 h 42"/>
                  <a:gd name="T58" fmla="*/ 7 w 50"/>
                  <a:gd name="T5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" h="42">
                    <a:moveTo>
                      <a:pt x="7" y="42"/>
                    </a:moveTo>
                    <a:lnTo>
                      <a:pt x="9" y="41"/>
                    </a:lnTo>
                    <a:lnTo>
                      <a:pt x="13" y="40"/>
                    </a:lnTo>
                    <a:lnTo>
                      <a:pt x="16" y="38"/>
                    </a:lnTo>
                    <a:lnTo>
                      <a:pt x="20" y="38"/>
                    </a:lnTo>
                    <a:lnTo>
                      <a:pt x="21" y="37"/>
                    </a:lnTo>
                    <a:lnTo>
                      <a:pt x="23" y="34"/>
                    </a:lnTo>
                    <a:lnTo>
                      <a:pt x="27" y="33"/>
                    </a:lnTo>
                    <a:lnTo>
                      <a:pt x="32" y="34"/>
                    </a:lnTo>
                    <a:lnTo>
                      <a:pt x="35" y="34"/>
                    </a:lnTo>
                    <a:lnTo>
                      <a:pt x="39" y="30"/>
                    </a:lnTo>
                    <a:lnTo>
                      <a:pt x="50" y="25"/>
                    </a:lnTo>
                    <a:lnTo>
                      <a:pt x="49" y="22"/>
                    </a:lnTo>
                    <a:lnTo>
                      <a:pt x="42" y="22"/>
                    </a:lnTo>
                    <a:lnTo>
                      <a:pt x="40" y="13"/>
                    </a:lnTo>
                    <a:lnTo>
                      <a:pt x="34" y="6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7" y="6"/>
                    </a:lnTo>
                    <a:lnTo>
                      <a:pt x="27" y="2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9" y="9"/>
                    </a:lnTo>
                    <a:lnTo>
                      <a:pt x="6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3" y="20"/>
                    </a:lnTo>
                    <a:lnTo>
                      <a:pt x="7" y="22"/>
                    </a:lnTo>
                    <a:lnTo>
                      <a:pt x="5" y="40"/>
                    </a:lnTo>
                    <a:lnTo>
                      <a:pt x="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52">
                <a:extLst>
                  <a:ext uri="{FF2B5EF4-FFF2-40B4-BE49-F238E27FC236}">
                    <a16:creationId xmlns:a16="http://schemas.microsoft.com/office/drawing/2014/main" id="{FED8828A-7E78-4F22-AF6C-E0A28D1C4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053" y="5676893"/>
                <a:ext cx="55563" cy="36512"/>
              </a:xfrm>
              <a:custGeom>
                <a:avLst/>
                <a:gdLst>
                  <a:gd name="T0" fmla="*/ 28 w 35"/>
                  <a:gd name="T1" fmla="*/ 7 h 23"/>
                  <a:gd name="T2" fmla="*/ 26 w 35"/>
                  <a:gd name="T3" fmla="*/ 8 h 23"/>
                  <a:gd name="T4" fmla="*/ 19 w 35"/>
                  <a:gd name="T5" fmla="*/ 8 h 23"/>
                  <a:gd name="T6" fmla="*/ 18 w 35"/>
                  <a:gd name="T7" fmla="*/ 8 h 23"/>
                  <a:gd name="T8" fmla="*/ 17 w 35"/>
                  <a:gd name="T9" fmla="*/ 4 h 23"/>
                  <a:gd name="T10" fmla="*/ 14 w 35"/>
                  <a:gd name="T11" fmla="*/ 1 h 23"/>
                  <a:gd name="T12" fmla="*/ 12 w 35"/>
                  <a:gd name="T13" fmla="*/ 0 h 23"/>
                  <a:gd name="T14" fmla="*/ 6 w 35"/>
                  <a:gd name="T15" fmla="*/ 3 h 23"/>
                  <a:gd name="T16" fmla="*/ 2 w 35"/>
                  <a:gd name="T17" fmla="*/ 6 h 23"/>
                  <a:gd name="T18" fmla="*/ 0 w 35"/>
                  <a:gd name="T19" fmla="*/ 13 h 23"/>
                  <a:gd name="T20" fmla="*/ 0 w 35"/>
                  <a:gd name="T21" fmla="*/ 15 h 23"/>
                  <a:gd name="T22" fmla="*/ 3 w 35"/>
                  <a:gd name="T23" fmla="*/ 14 h 23"/>
                  <a:gd name="T24" fmla="*/ 9 w 35"/>
                  <a:gd name="T25" fmla="*/ 23 h 23"/>
                  <a:gd name="T26" fmla="*/ 17 w 35"/>
                  <a:gd name="T27" fmla="*/ 20 h 23"/>
                  <a:gd name="T28" fmla="*/ 19 w 35"/>
                  <a:gd name="T29" fmla="*/ 21 h 23"/>
                  <a:gd name="T30" fmla="*/ 23 w 35"/>
                  <a:gd name="T31" fmla="*/ 19 h 23"/>
                  <a:gd name="T32" fmla="*/ 26 w 35"/>
                  <a:gd name="T33" fmla="*/ 12 h 23"/>
                  <a:gd name="T34" fmla="*/ 29 w 35"/>
                  <a:gd name="T35" fmla="*/ 14 h 23"/>
                  <a:gd name="T36" fmla="*/ 29 w 35"/>
                  <a:gd name="T37" fmla="*/ 17 h 23"/>
                  <a:gd name="T38" fmla="*/ 33 w 35"/>
                  <a:gd name="T39" fmla="*/ 16 h 23"/>
                  <a:gd name="T40" fmla="*/ 35 w 35"/>
                  <a:gd name="T41" fmla="*/ 13 h 23"/>
                  <a:gd name="T42" fmla="*/ 32 w 35"/>
                  <a:gd name="T43" fmla="*/ 8 h 23"/>
                  <a:gd name="T44" fmla="*/ 28 w 35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23">
                    <a:moveTo>
                      <a:pt x="28" y="7"/>
                    </a:moveTo>
                    <a:lnTo>
                      <a:pt x="26" y="8"/>
                    </a:lnTo>
                    <a:lnTo>
                      <a:pt x="19" y="8"/>
                    </a:lnTo>
                    <a:lnTo>
                      <a:pt x="18" y="8"/>
                    </a:lnTo>
                    <a:lnTo>
                      <a:pt x="17" y="4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6" y="3"/>
                    </a:lnTo>
                    <a:lnTo>
                      <a:pt x="2" y="6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9" y="23"/>
                    </a:lnTo>
                    <a:lnTo>
                      <a:pt x="17" y="20"/>
                    </a:lnTo>
                    <a:lnTo>
                      <a:pt x="19" y="21"/>
                    </a:lnTo>
                    <a:lnTo>
                      <a:pt x="23" y="19"/>
                    </a:lnTo>
                    <a:lnTo>
                      <a:pt x="26" y="12"/>
                    </a:lnTo>
                    <a:lnTo>
                      <a:pt x="29" y="14"/>
                    </a:lnTo>
                    <a:lnTo>
                      <a:pt x="29" y="17"/>
                    </a:lnTo>
                    <a:lnTo>
                      <a:pt x="33" y="16"/>
                    </a:lnTo>
                    <a:lnTo>
                      <a:pt x="35" y="13"/>
                    </a:lnTo>
                    <a:lnTo>
                      <a:pt x="32" y="8"/>
                    </a:lnTo>
                    <a:lnTo>
                      <a:pt x="28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541AB078-BA34-458B-AAAB-B1E222F38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2" y="5727694"/>
                <a:ext cx="65088" cy="69850"/>
              </a:xfrm>
              <a:custGeom>
                <a:avLst/>
                <a:gdLst>
                  <a:gd name="T0" fmla="*/ 17 w 41"/>
                  <a:gd name="T1" fmla="*/ 42 h 44"/>
                  <a:gd name="T2" fmla="*/ 30 w 41"/>
                  <a:gd name="T3" fmla="*/ 39 h 44"/>
                  <a:gd name="T4" fmla="*/ 35 w 41"/>
                  <a:gd name="T5" fmla="*/ 39 h 44"/>
                  <a:gd name="T6" fmla="*/ 40 w 41"/>
                  <a:gd name="T7" fmla="*/ 36 h 44"/>
                  <a:gd name="T8" fmla="*/ 41 w 41"/>
                  <a:gd name="T9" fmla="*/ 34 h 44"/>
                  <a:gd name="T10" fmla="*/ 40 w 41"/>
                  <a:gd name="T11" fmla="*/ 30 h 44"/>
                  <a:gd name="T12" fmla="*/ 38 w 41"/>
                  <a:gd name="T13" fmla="*/ 27 h 44"/>
                  <a:gd name="T14" fmla="*/ 19 w 41"/>
                  <a:gd name="T15" fmla="*/ 22 h 44"/>
                  <a:gd name="T16" fmla="*/ 16 w 41"/>
                  <a:gd name="T17" fmla="*/ 19 h 44"/>
                  <a:gd name="T18" fmla="*/ 18 w 41"/>
                  <a:gd name="T19" fmla="*/ 18 h 44"/>
                  <a:gd name="T20" fmla="*/ 22 w 41"/>
                  <a:gd name="T21" fmla="*/ 19 h 44"/>
                  <a:gd name="T22" fmla="*/ 23 w 41"/>
                  <a:gd name="T23" fmla="*/ 17 h 44"/>
                  <a:gd name="T24" fmla="*/ 21 w 41"/>
                  <a:gd name="T25" fmla="*/ 13 h 44"/>
                  <a:gd name="T26" fmla="*/ 17 w 41"/>
                  <a:gd name="T27" fmla="*/ 11 h 44"/>
                  <a:gd name="T28" fmla="*/ 17 w 41"/>
                  <a:gd name="T29" fmla="*/ 8 h 44"/>
                  <a:gd name="T30" fmla="*/ 21 w 41"/>
                  <a:gd name="T31" fmla="*/ 8 h 44"/>
                  <a:gd name="T32" fmla="*/ 24 w 41"/>
                  <a:gd name="T33" fmla="*/ 5 h 44"/>
                  <a:gd name="T34" fmla="*/ 18 w 41"/>
                  <a:gd name="T35" fmla="*/ 0 h 44"/>
                  <a:gd name="T36" fmla="*/ 9 w 41"/>
                  <a:gd name="T37" fmla="*/ 0 h 44"/>
                  <a:gd name="T38" fmla="*/ 5 w 41"/>
                  <a:gd name="T39" fmla="*/ 6 h 44"/>
                  <a:gd name="T40" fmla="*/ 2 w 41"/>
                  <a:gd name="T41" fmla="*/ 11 h 44"/>
                  <a:gd name="T42" fmla="*/ 3 w 41"/>
                  <a:gd name="T43" fmla="*/ 14 h 44"/>
                  <a:gd name="T44" fmla="*/ 3 w 41"/>
                  <a:gd name="T45" fmla="*/ 15 h 44"/>
                  <a:gd name="T46" fmla="*/ 0 w 41"/>
                  <a:gd name="T47" fmla="*/ 15 h 44"/>
                  <a:gd name="T48" fmla="*/ 0 w 41"/>
                  <a:gd name="T49" fmla="*/ 17 h 44"/>
                  <a:gd name="T50" fmla="*/ 9 w 41"/>
                  <a:gd name="T51" fmla="*/ 18 h 44"/>
                  <a:gd name="T52" fmla="*/ 10 w 41"/>
                  <a:gd name="T53" fmla="*/ 22 h 44"/>
                  <a:gd name="T54" fmla="*/ 11 w 41"/>
                  <a:gd name="T55" fmla="*/ 24 h 44"/>
                  <a:gd name="T56" fmla="*/ 13 w 41"/>
                  <a:gd name="T57" fmla="*/ 28 h 44"/>
                  <a:gd name="T58" fmla="*/ 14 w 41"/>
                  <a:gd name="T59" fmla="*/ 30 h 44"/>
                  <a:gd name="T60" fmla="*/ 10 w 41"/>
                  <a:gd name="T61" fmla="*/ 29 h 44"/>
                  <a:gd name="T62" fmla="*/ 5 w 41"/>
                  <a:gd name="T63" fmla="*/ 33 h 44"/>
                  <a:gd name="T64" fmla="*/ 6 w 41"/>
                  <a:gd name="T65" fmla="*/ 37 h 44"/>
                  <a:gd name="T66" fmla="*/ 9 w 41"/>
                  <a:gd name="T67" fmla="*/ 41 h 44"/>
                  <a:gd name="T68" fmla="*/ 12 w 41"/>
                  <a:gd name="T69" fmla="*/ 44 h 44"/>
                  <a:gd name="T70" fmla="*/ 17 w 41"/>
                  <a:gd name="T71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1" h="44">
                    <a:moveTo>
                      <a:pt x="17" y="42"/>
                    </a:moveTo>
                    <a:lnTo>
                      <a:pt x="30" y="39"/>
                    </a:lnTo>
                    <a:lnTo>
                      <a:pt x="35" y="39"/>
                    </a:lnTo>
                    <a:lnTo>
                      <a:pt x="40" y="36"/>
                    </a:lnTo>
                    <a:lnTo>
                      <a:pt x="41" y="34"/>
                    </a:lnTo>
                    <a:lnTo>
                      <a:pt x="40" y="30"/>
                    </a:lnTo>
                    <a:lnTo>
                      <a:pt x="38" y="27"/>
                    </a:lnTo>
                    <a:lnTo>
                      <a:pt x="19" y="22"/>
                    </a:lnTo>
                    <a:lnTo>
                      <a:pt x="16" y="19"/>
                    </a:lnTo>
                    <a:lnTo>
                      <a:pt x="18" y="18"/>
                    </a:lnTo>
                    <a:lnTo>
                      <a:pt x="22" y="19"/>
                    </a:lnTo>
                    <a:lnTo>
                      <a:pt x="23" y="17"/>
                    </a:lnTo>
                    <a:lnTo>
                      <a:pt x="21" y="13"/>
                    </a:lnTo>
                    <a:lnTo>
                      <a:pt x="17" y="11"/>
                    </a:lnTo>
                    <a:lnTo>
                      <a:pt x="17" y="8"/>
                    </a:lnTo>
                    <a:lnTo>
                      <a:pt x="21" y="8"/>
                    </a:lnTo>
                    <a:lnTo>
                      <a:pt x="24" y="5"/>
                    </a:lnTo>
                    <a:lnTo>
                      <a:pt x="18" y="0"/>
                    </a:lnTo>
                    <a:lnTo>
                      <a:pt x="9" y="0"/>
                    </a:lnTo>
                    <a:lnTo>
                      <a:pt x="5" y="6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3" y="15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9" y="18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3" y="28"/>
                    </a:lnTo>
                    <a:lnTo>
                      <a:pt x="14" y="30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6" y="37"/>
                    </a:lnTo>
                    <a:lnTo>
                      <a:pt x="9" y="41"/>
                    </a:lnTo>
                    <a:lnTo>
                      <a:pt x="12" y="44"/>
                    </a:lnTo>
                    <a:lnTo>
                      <a:pt x="1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1C6F12FA-1464-408F-9325-54C2A5693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0727" y="5716582"/>
                <a:ext cx="106363" cy="85725"/>
              </a:xfrm>
              <a:custGeom>
                <a:avLst/>
                <a:gdLst>
                  <a:gd name="T0" fmla="*/ 66 w 67"/>
                  <a:gd name="T1" fmla="*/ 36 h 54"/>
                  <a:gd name="T2" fmla="*/ 61 w 67"/>
                  <a:gd name="T3" fmla="*/ 37 h 54"/>
                  <a:gd name="T4" fmla="*/ 56 w 67"/>
                  <a:gd name="T5" fmla="*/ 41 h 54"/>
                  <a:gd name="T6" fmla="*/ 53 w 67"/>
                  <a:gd name="T7" fmla="*/ 45 h 54"/>
                  <a:gd name="T8" fmla="*/ 52 w 67"/>
                  <a:gd name="T9" fmla="*/ 37 h 54"/>
                  <a:gd name="T10" fmla="*/ 48 w 67"/>
                  <a:gd name="T11" fmla="*/ 25 h 54"/>
                  <a:gd name="T12" fmla="*/ 41 w 67"/>
                  <a:gd name="T13" fmla="*/ 13 h 54"/>
                  <a:gd name="T14" fmla="*/ 37 w 67"/>
                  <a:gd name="T15" fmla="*/ 8 h 54"/>
                  <a:gd name="T16" fmla="*/ 33 w 67"/>
                  <a:gd name="T17" fmla="*/ 5 h 54"/>
                  <a:gd name="T18" fmla="*/ 29 w 67"/>
                  <a:gd name="T19" fmla="*/ 4 h 54"/>
                  <a:gd name="T20" fmla="*/ 29 w 67"/>
                  <a:gd name="T21" fmla="*/ 3 h 54"/>
                  <a:gd name="T22" fmla="*/ 29 w 67"/>
                  <a:gd name="T23" fmla="*/ 3 h 54"/>
                  <a:gd name="T24" fmla="*/ 24 w 67"/>
                  <a:gd name="T25" fmla="*/ 0 h 54"/>
                  <a:gd name="T26" fmla="*/ 12 w 67"/>
                  <a:gd name="T27" fmla="*/ 1 h 54"/>
                  <a:gd name="T28" fmla="*/ 2 w 67"/>
                  <a:gd name="T29" fmla="*/ 6 h 54"/>
                  <a:gd name="T30" fmla="*/ 0 w 67"/>
                  <a:gd name="T31" fmla="*/ 12 h 54"/>
                  <a:gd name="T32" fmla="*/ 3 w 67"/>
                  <a:gd name="T33" fmla="*/ 17 h 54"/>
                  <a:gd name="T34" fmla="*/ 4 w 67"/>
                  <a:gd name="T35" fmla="*/ 17 h 54"/>
                  <a:gd name="T36" fmla="*/ 9 w 67"/>
                  <a:gd name="T37" fmla="*/ 20 h 54"/>
                  <a:gd name="T38" fmla="*/ 11 w 67"/>
                  <a:gd name="T39" fmla="*/ 24 h 54"/>
                  <a:gd name="T40" fmla="*/ 13 w 67"/>
                  <a:gd name="T41" fmla="*/ 30 h 54"/>
                  <a:gd name="T42" fmla="*/ 16 w 67"/>
                  <a:gd name="T43" fmla="*/ 31 h 54"/>
                  <a:gd name="T44" fmla="*/ 18 w 67"/>
                  <a:gd name="T45" fmla="*/ 35 h 54"/>
                  <a:gd name="T46" fmla="*/ 24 w 67"/>
                  <a:gd name="T47" fmla="*/ 42 h 54"/>
                  <a:gd name="T48" fmla="*/ 43 w 67"/>
                  <a:gd name="T49" fmla="*/ 49 h 54"/>
                  <a:gd name="T50" fmla="*/ 46 w 67"/>
                  <a:gd name="T51" fmla="*/ 50 h 54"/>
                  <a:gd name="T52" fmla="*/ 52 w 67"/>
                  <a:gd name="T53" fmla="*/ 47 h 54"/>
                  <a:gd name="T54" fmla="*/ 52 w 67"/>
                  <a:gd name="T55" fmla="*/ 54 h 54"/>
                  <a:gd name="T56" fmla="*/ 54 w 67"/>
                  <a:gd name="T57" fmla="*/ 54 h 54"/>
                  <a:gd name="T58" fmla="*/ 56 w 67"/>
                  <a:gd name="T59" fmla="*/ 51 h 54"/>
                  <a:gd name="T60" fmla="*/ 58 w 67"/>
                  <a:gd name="T61" fmla="*/ 51 h 54"/>
                  <a:gd name="T62" fmla="*/ 60 w 67"/>
                  <a:gd name="T63" fmla="*/ 53 h 54"/>
                  <a:gd name="T64" fmla="*/ 63 w 67"/>
                  <a:gd name="T65" fmla="*/ 53 h 54"/>
                  <a:gd name="T66" fmla="*/ 67 w 67"/>
                  <a:gd name="T67" fmla="*/ 50 h 54"/>
                  <a:gd name="T68" fmla="*/ 66 w 67"/>
                  <a:gd name="T69" fmla="*/ 46 h 54"/>
                  <a:gd name="T70" fmla="*/ 65 w 67"/>
                  <a:gd name="T71" fmla="*/ 42 h 54"/>
                  <a:gd name="T72" fmla="*/ 67 w 67"/>
                  <a:gd name="T73" fmla="*/ 38 h 54"/>
                  <a:gd name="T74" fmla="*/ 66 w 67"/>
                  <a:gd name="T75" fmla="*/ 3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7" h="54">
                    <a:moveTo>
                      <a:pt x="66" y="36"/>
                    </a:moveTo>
                    <a:lnTo>
                      <a:pt x="61" y="37"/>
                    </a:lnTo>
                    <a:lnTo>
                      <a:pt x="56" y="41"/>
                    </a:lnTo>
                    <a:lnTo>
                      <a:pt x="53" y="45"/>
                    </a:lnTo>
                    <a:lnTo>
                      <a:pt x="52" y="37"/>
                    </a:lnTo>
                    <a:lnTo>
                      <a:pt x="48" y="25"/>
                    </a:lnTo>
                    <a:lnTo>
                      <a:pt x="41" y="13"/>
                    </a:lnTo>
                    <a:lnTo>
                      <a:pt x="37" y="8"/>
                    </a:lnTo>
                    <a:lnTo>
                      <a:pt x="33" y="5"/>
                    </a:lnTo>
                    <a:lnTo>
                      <a:pt x="29" y="4"/>
                    </a:lnTo>
                    <a:lnTo>
                      <a:pt x="29" y="3"/>
                    </a:lnTo>
                    <a:lnTo>
                      <a:pt x="29" y="3"/>
                    </a:lnTo>
                    <a:lnTo>
                      <a:pt x="24" y="0"/>
                    </a:lnTo>
                    <a:lnTo>
                      <a:pt x="12" y="1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3" y="17"/>
                    </a:lnTo>
                    <a:lnTo>
                      <a:pt x="4" y="17"/>
                    </a:lnTo>
                    <a:lnTo>
                      <a:pt x="9" y="20"/>
                    </a:lnTo>
                    <a:lnTo>
                      <a:pt x="11" y="24"/>
                    </a:lnTo>
                    <a:lnTo>
                      <a:pt x="13" y="30"/>
                    </a:lnTo>
                    <a:lnTo>
                      <a:pt x="16" y="31"/>
                    </a:lnTo>
                    <a:lnTo>
                      <a:pt x="18" y="35"/>
                    </a:lnTo>
                    <a:lnTo>
                      <a:pt x="24" y="42"/>
                    </a:lnTo>
                    <a:lnTo>
                      <a:pt x="43" y="49"/>
                    </a:lnTo>
                    <a:lnTo>
                      <a:pt x="46" y="50"/>
                    </a:lnTo>
                    <a:lnTo>
                      <a:pt x="52" y="47"/>
                    </a:lnTo>
                    <a:lnTo>
                      <a:pt x="52" y="54"/>
                    </a:lnTo>
                    <a:lnTo>
                      <a:pt x="54" y="54"/>
                    </a:lnTo>
                    <a:lnTo>
                      <a:pt x="56" y="51"/>
                    </a:lnTo>
                    <a:lnTo>
                      <a:pt x="58" y="51"/>
                    </a:lnTo>
                    <a:lnTo>
                      <a:pt x="60" y="53"/>
                    </a:lnTo>
                    <a:lnTo>
                      <a:pt x="63" y="53"/>
                    </a:lnTo>
                    <a:lnTo>
                      <a:pt x="67" y="50"/>
                    </a:lnTo>
                    <a:lnTo>
                      <a:pt x="66" y="46"/>
                    </a:lnTo>
                    <a:lnTo>
                      <a:pt x="65" y="42"/>
                    </a:lnTo>
                    <a:lnTo>
                      <a:pt x="67" y="38"/>
                    </a:lnTo>
                    <a:lnTo>
                      <a:pt x="66" y="3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4BB25B9B-276F-407C-ACBF-EE5BEDC1B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965" y="5821356"/>
                <a:ext cx="44450" cy="58737"/>
              </a:xfrm>
              <a:custGeom>
                <a:avLst/>
                <a:gdLst>
                  <a:gd name="T0" fmla="*/ 18 w 28"/>
                  <a:gd name="T1" fmla="*/ 24 h 37"/>
                  <a:gd name="T2" fmla="*/ 20 w 28"/>
                  <a:gd name="T3" fmla="*/ 35 h 37"/>
                  <a:gd name="T4" fmla="*/ 22 w 28"/>
                  <a:gd name="T5" fmla="*/ 37 h 37"/>
                  <a:gd name="T6" fmla="*/ 23 w 28"/>
                  <a:gd name="T7" fmla="*/ 35 h 37"/>
                  <a:gd name="T8" fmla="*/ 25 w 28"/>
                  <a:gd name="T9" fmla="*/ 33 h 37"/>
                  <a:gd name="T10" fmla="*/ 25 w 28"/>
                  <a:gd name="T11" fmla="*/ 32 h 37"/>
                  <a:gd name="T12" fmla="*/ 25 w 28"/>
                  <a:gd name="T13" fmla="*/ 27 h 37"/>
                  <a:gd name="T14" fmla="*/ 28 w 28"/>
                  <a:gd name="T15" fmla="*/ 24 h 37"/>
                  <a:gd name="T16" fmla="*/ 22 w 28"/>
                  <a:gd name="T17" fmla="*/ 6 h 37"/>
                  <a:gd name="T18" fmla="*/ 18 w 28"/>
                  <a:gd name="T19" fmla="*/ 1 h 37"/>
                  <a:gd name="T20" fmla="*/ 15 w 28"/>
                  <a:gd name="T21" fmla="*/ 2 h 37"/>
                  <a:gd name="T22" fmla="*/ 9 w 28"/>
                  <a:gd name="T23" fmla="*/ 0 h 37"/>
                  <a:gd name="T24" fmla="*/ 2 w 28"/>
                  <a:gd name="T25" fmla="*/ 0 h 37"/>
                  <a:gd name="T26" fmla="*/ 0 w 28"/>
                  <a:gd name="T27" fmla="*/ 4 h 37"/>
                  <a:gd name="T28" fmla="*/ 9 w 28"/>
                  <a:gd name="T29" fmla="*/ 27 h 37"/>
                  <a:gd name="T30" fmla="*/ 12 w 28"/>
                  <a:gd name="T31" fmla="*/ 30 h 37"/>
                  <a:gd name="T32" fmla="*/ 14 w 28"/>
                  <a:gd name="T33" fmla="*/ 30 h 37"/>
                  <a:gd name="T34" fmla="*/ 15 w 28"/>
                  <a:gd name="T35" fmla="*/ 26 h 37"/>
                  <a:gd name="T36" fmla="*/ 14 w 28"/>
                  <a:gd name="T37" fmla="*/ 24 h 37"/>
                  <a:gd name="T38" fmla="*/ 15 w 28"/>
                  <a:gd name="T39" fmla="*/ 22 h 37"/>
                  <a:gd name="T40" fmla="*/ 18 w 28"/>
                  <a:gd name="T41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7">
                    <a:moveTo>
                      <a:pt x="18" y="24"/>
                    </a:moveTo>
                    <a:lnTo>
                      <a:pt x="20" y="35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5" y="33"/>
                    </a:lnTo>
                    <a:lnTo>
                      <a:pt x="25" y="32"/>
                    </a:lnTo>
                    <a:lnTo>
                      <a:pt x="25" y="27"/>
                    </a:lnTo>
                    <a:lnTo>
                      <a:pt x="28" y="24"/>
                    </a:lnTo>
                    <a:lnTo>
                      <a:pt x="22" y="6"/>
                    </a:lnTo>
                    <a:lnTo>
                      <a:pt x="18" y="1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9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5" y="26"/>
                    </a:lnTo>
                    <a:lnTo>
                      <a:pt x="14" y="24"/>
                    </a:lnTo>
                    <a:lnTo>
                      <a:pt x="15" y="22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56">
                <a:extLst>
                  <a:ext uri="{FF2B5EF4-FFF2-40B4-BE49-F238E27FC236}">
                    <a16:creationId xmlns:a16="http://schemas.microsoft.com/office/drawing/2014/main" id="{72919EAC-AD55-49D0-8F74-30E1802C8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90" y="5868982"/>
                <a:ext cx="30163" cy="39687"/>
              </a:xfrm>
              <a:custGeom>
                <a:avLst/>
                <a:gdLst>
                  <a:gd name="T0" fmla="*/ 15 w 19"/>
                  <a:gd name="T1" fmla="*/ 17 h 25"/>
                  <a:gd name="T2" fmla="*/ 13 w 19"/>
                  <a:gd name="T3" fmla="*/ 12 h 25"/>
                  <a:gd name="T4" fmla="*/ 11 w 19"/>
                  <a:gd name="T5" fmla="*/ 8 h 25"/>
                  <a:gd name="T6" fmla="*/ 8 w 19"/>
                  <a:gd name="T7" fmla="*/ 6 h 25"/>
                  <a:gd name="T8" fmla="*/ 7 w 19"/>
                  <a:gd name="T9" fmla="*/ 5 h 25"/>
                  <a:gd name="T10" fmla="*/ 5 w 19"/>
                  <a:gd name="T11" fmla="*/ 0 h 25"/>
                  <a:gd name="T12" fmla="*/ 1 w 19"/>
                  <a:gd name="T13" fmla="*/ 0 h 25"/>
                  <a:gd name="T14" fmla="*/ 0 w 19"/>
                  <a:gd name="T15" fmla="*/ 1 h 25"/>
                  <a:gd name="T16" fmla="*/ 0 w 19"/>
                  <a:gd name="T17" fmla="*/ 5 h 25"/>
                  <a:gd name="T18" fmla="*/ 1 w 19"/>
                  <a:gd name="T19" fmla="*/ 7 h 25"/>
                  <a:gd name="T20" fmla="*/ 3 w 19"/>
                  <a:gd name="T21" fmla="*/ 8 h 25"/>
                  <a:gd name="T22" fmla="*/ 6 w 19"/>
                  <a:gd name="T23" fmla="*/ 10 h 25"/>
                  <a:gd name="T24" fmla="*/ 6 w 19"/>
                  <a:gd name="T25" fmla="*/ 12 h 25"/>
                  <a:gd name="T26" fmla="*/ 5 w 19"/>
                  <a:gd name="T27" fmla="*/ 15 h 25"/>
                  <a:gd name="T28" fmla="*/ 5 w 19"/>
                  <a:gd name="T29" fmla="*/ 19 h 25"/>
                  <a:gd name="T30" fmla="*/ 7 w 19"/>
                  <a:gd name="T31" fmla="*/ 23 h 25"/>
                  <a:gd name="T32" fmla="*/ 16 w 19"/>
                  <a:gd name="T33" fmla="*/ 25 h 25"/>
                  <a:gd name="T34" fmla="*/ 18 w 19"/>
                  <a:gd name="T35" fmla="*/ 24 h 25"/>
                  <a:gd name="T36" fmla="*/ 19 w 19"/>
                  <a:gd name="T37" fmla="*/ 24 h 25"/>
                  <a:gd name="T38" fmla="*/ 19 w 19"/>
                  <a:gd name="T39" fmla="*/ 22 h 25"/>
                  <a:gd name="T40" fmla="*/ 18 w 19"/>
                  <a:gd name="T41" fmla="*/ 19 h 25"/>
                  <a:gd name="T42" fmla="*/ 15 w 19"/>
                  <a:gd name="T4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25">
                    <a:moveTo>
                      <a:pt x="15" y="17"/>
                    </a:moveTo>
                    <a:lnTo>
                      <a:pt x="13" y="12"/>
                    </a:lnTo>
                    <a:lnTo>
                      <a:pt x="11" y="8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5" y="15"/>
                    </a:lnTo>
                    <a:lnTo>
                      <a:pt x="5" y="19"/>
                    </a:lnTo>
                    <a:lnTo>
                      <a:pt x="7" y="23"/>
                    </a:lnTo>
                    <a:lnTo>
                      <a:pt x="16" y="25"/>
                    </a:lnTo>
                    <a:lnTo>
                      <a:pt x="18" y="24"/>
                    </a:lnTo>
                    <a:lnTo>
                      <a:pt x="19" y="24"/>
                    </a:lnTo>
                    <a:lnTo>
                      <a:pt x="19" y="22"/>
                    </a:lnTo>
                    <a:lnTo>
                      <a:pt x="18" y="19"/>
                    </a:lnTo>
                    <a:lnTo>
                      <a:pt x="15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ADD896CD-3C98-4B29-98DC-946F9DA64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4" y="5873743"/>
                <a:ext cx="77788" cy="61912"/>
              </a:xfrm>
              <a:custGeom>
                <a:avLst/>
                <a:gdLst>
                  <a:gd name="T0" fmla="*/ 49 w 49"/>
                  <a:gd name="T1" fmla="*/ 5 h 39"/>
                  <a:gd name="T2" fmla="*/ 49 w 49"/>
                  <a:gd name="T3" fmla="*/ 0 h 39"/>
                  <a:gd name="T4" fmla="*/ 46 w 49"/>
                  <a:gd name="T5" fmla="*/ 1 h 39"/>
                  <a:gd name="T6" fmla="*/ 43 w 49"/>
                  <a:gd name="T7" fmla="*/ 8 h 39"/>
                  <a:gd name="T8" fmla="*/ 40 w 49"/>
                  <a:gd name="T9" fmla="*/ 12 h 39"/>
                  <a:gd name="T10" fmla="*/ 35 w 49"/>
                  <a:gd name="T11" fmla="*/ 12 h 39"/>
                  <a:gd name="T12" fmla="*/ 30 w 49"/>
                  <a:gd name="T13" fmla="*/ 10 h 39"/>
                  <a:gd name="T14" fmla="*/ 26 w 49"/>
                  <a:gd name="T15" fmla="*/ 8 h 39"/>
                  <a:gd name="T16" fmla="*/ 23 w 49"/>
                  <a:gd name="T17" fmla="*/ 6 h 39"/>
                  <a:gd name="T18" fmla="*/ 21 w 49"/>
                  <a:gd name="T19" fmla="*/ 7 h 39"/>
                  <a:gd name="T20" fmla="*/ 7 w 49"/>
                  <a:gd name="T21" fmla="*/ 6 h 39"/>
                  <a:gd name="T22" fmla="*/ 3 w 49"/>
                  <a:gd name="T23" fmla="*/ 3 h 39"/>
                  <a:gd name="T24" fmla="*/ 0 w 49"/>
                  <a:gd name="T25" fmla="*/ 2 h 39"/>
                  <a:gd name="T26" fmla="*/ 0 w 49"/>
                  <a:gd name="T27" fmla="*/ 3 h 39"/>
                  <a:gd name="T28" fmla="*/ 2 w 49"/>
                  <a:gd name="T29" fmla="*/ 7 h 39"/>
                  <a:gd name="T30" fmla="*/ 1 w 49"/>
                  <a:gd name="T31" fmla="*/ 15 h 39"/>
                  <a:gd name="T32" fmla="*/ 1 w 49"/>
                  <a:gd name="T33" fmla="*/ 26 h 39"/>
                  <a:gd name="T34" fmla="*/ 2 w 49"/>
                  <a:gd name="T35" fmla="*/ 29 h 39"/>
                  <a:gd name="T36" fmla="*/ 4 w 49"/>
                  <a:gd name="T37" fmla="*/ 26 h 39"/>
                  <a:gd name="T38" fmla="*/ 7 w 49"/>
                  <a:gd name="T39" fmla="*/ 21 h 39"/>
                  <a:gd name="T40" fmla="*/ 12 w 49"/>
                  <a:gd name="T41" fmla="*/ 19 h 39"/>
                  <a:gd name="T42" fmla="*/ 13 w 49"/>
                  <a:gd name="T43" fmla="*/ 21 h 39"/>
                  <a:gd name="T44" fmla="*/ 11 w 49"/>
                  <a:gd name="T45" fmla="*/ 28 h 39"/>
                  <a:gd name="T46" fmla="*/ 12 w 49"/>
                  <a:gd name="T47" fmla="*/ 31 h 39"/>
                  <a:gd name="T48" fmla="*/ 13 w 49"/>
                  <a:gd name="T49" fmla="*/ 34 h 39"/>
                  <a:gd name="T50" fmla="*/ 18 w 49"/>
                  <a:gd name="T51" fmla="*/ 38 h 39"/>
                  <a:gd name="T52" fmla="*/ 23 w 49"/>
                  <a:gd name="T53" fmla="*/ 39 h 39"/>
                  <a:gd name="T54" fmla="*/ 25 w 49"/>
                  <a:gd name="T55" fmla="*/ 39 h 39"/>
                  <a:gd name="T56" fmla="*/ 27 w 49"/>
                  <a:gd name="T57" fmla="*/ 39 h 39"/>
                  <a:gd name="T58" fmla="*/ 30 w 49"/>
                  <a:gd name="T59" fmla="*/ 39 h 39"/>
                  <a:gd name="T60" fmla="*/ 34 w 49"/>
                  <a:gd name="T61" fmla="*/ 34 h 39"/>
                  <a:gd name="T62" fmla="*/ 37 w 49"/>
                  <a:gd name="T63" fmla="*/ 31 h 39"/>
                  <a:gd name="T64" fmla="*/ 42 w 49"/>
                  <a:gd name="T65" fmla="*/ 31 h 39"/>
                  <a:gd name="T66" fmla="*/ 45 w 49"/>
                  <a:gd name="T67" fmla="*/ 27 h 39"/>
                  <a:gd name="T68" fmla="*/ 43 w 49"/>
                  <a:gd name="T69" fmla="*/ 19 h 39"/>
                  <a:gd name="T70" fmla="*/ 46 w 49"/>
                  <a:gd name="T71" fmla="*/ 16 h 39"/>
                  <a:gd name="T72" fmla="*/ 49 w 49"/>
                  <a:gd name="T73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" h="39">
                    <a:moveTo>
                      <a:pt x="49" y="5"/>
                    </a:moveTo>
                    <a:lnTo>
                      <a:pt x="49" y="0"/>
                    </a:lnTo>
                    <a:lnTo>
                      <a:pt x="46" y="1"/>
                    </a:lnTo>
                    <a:lnTo>
                      <a:pt x="43" y="8"/>
                    </a:lnTo>
                    <a:lnTo>
                      <a:pt x="40" y="12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8"/>
                    </a:lnTo>
                    <a:lnTo>
                      <a:pt x="23" y="6"/>
                    </a:lnTo>
                    <a:lnTo>
                      <a:pt x="21" y="7"/>
                    </a:lnTo>
                    <a:lnTo>
                      <a:pt x="7" y="6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1" y="15"/>
                    </a:lnTo>
                    <a:lnTo>
                      <a:pt x="1" y="26"/>
                    </a:lnTo>
                    <a:lnTo>
                      <a:pt x="2" y="29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2" y="19"/>
                    </a:lnTo>
                    <a:lnTo>
                      <a:pt x="13" y="21"/>
                    </a:lnTo>
                    <a:lnTo>
                      <a:pt x="11" y="28"/>
                    </a:lnTo>
                    <a:lnTo>
                      <a:pt x="12" y="31"/>
                    </a:lnTo>
                    <a:lnTo>
                      <a:pt x="13" y="34"/>
                    </a:lnTo>
                    <a:lnTo>
                      <a:pt x="18" y="38"/>
                    </a:lnTo>
                    <a:lnTo>
                      <a:pt x="23" y="39"/>
                    </a:lnTo>
                    <a:lnTo>
                      <a:pt x="25" y="39"/>
                    </a:lnTo>
                    <a:lnTo>
                      <a:pt x="27" y="39"/>
                    </a:lnTo>
                    <a:lnTo>
                      <a:pt x="30" y="39"/>
                    </a:lnTo>
                    <a:lnTo>
                      <a:pt x="34" y="34"/>
                    </a:lnTo>
                    <a:lnTo>
                      <a:pt x="37" y="31"/>
                    </a:lnTo>
                    <a:lnTo>
                      <a:pt x="42" y="31"/>
                    </a:lnTo>
                    <a:lnTo>
                      <a:pt x="45" y="27"/>
                    </a:lnTo>
                    <a:lnTo>
                      <a:pt x="43" y="19"/>
                    </a:lnTo>
                    <a:lnTo>
                      <a:pt x="46" y="16"/>
                    </a:lnTo>
                    <a:lnTo>
                      <a:pt x="4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58">
                <a:extLst>
                  <a:ext uri="{FF2B5EF4-FFF2-40B4-BE49-F238E27FC236}">
                    <a16:creationId xmlns:a16="http://schemas.microsoft.com/office/drawing/2014/main" id="{E53DE924-8A73-43D2-AB41-41C6A7CF0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0" y="5953119"/>
                <a:ext cx="63500" cy="23812"/>
              </a:xfrm>
              <a:custGeom>
                <a:avLst/>
                <a:gdLst>
                  <a:gd name="T0" fmla="*/ 37 w 40"/>
                  <a:gd name="T1" fmla="*/ 13 h 15"/>
                  <a:gd name="T2" fmla="*/ 40 w 40"/>
                  <a:gd name="T3" fmla="*/ 15 h 15"/>
                  <a:gd name="T4" fmla="*/ 40 w 40"/>
                  <a:gd name="T5" fmla="*/ 13 h 15"/>
                  <a:gd name="T6" fmla="*/ 39 w 40"/>
                  <a:gd name="T7" fmla="*/ 8 h 15"/>
                  <a:gd name="T8" fmla="*/ 27 w 40"/>
                  <a:gd name="T9" fmla="*/ 1 h 15"/>
                  <a:gd name="T10" fmla="*/ 16 w 40"/>
                  <a:gd name="T11" fmla="*/ 0 h 15"/>
                  <a:gd name="T12" fmla="*/ 14 w 40"/>
                  <a:gd name="T13" fmla="*/ 1 h 15"/>
                  <a:gd name="T14" fmla="*/ 11 w 40"/>
                  <a:gd name="T15" fmla="*/ 3 h 15"/>
                  <a:gd name="T16" fmla="*/ 3 w 40"/>
                  <a:gd name="T17" fmla="*/ 0 h 15"/>
                  <a:gd name="T18" fmla="*/ 0 w 40"/>
                  <a:gd name="T19" fmla="*/ 1 h 15"/>
                  <a:gd name="T20" fmla="*/ 0 w 40"/>
                  <a:gd name="T21" fmla="*/ 2 h 15"/>
                  <a:gd name="T22" fmla="*/ 2 w 40"/>
                  <a:gd name="T23" fmla="*/ 4 h 15"/>
                  <a:gd name="T24" fmla="*/ 2 w 40"/>
                  <a:gd name="T25" fmla="*/ 7 h 15"/>
                  <a:gd name="T26" fmla="*/ 4 w 40"/>
                  <a:gd name="T27" fmla="*/ 10 h 15"/>
                  <a:gd name="T28" fmla="*/ 11 w 40"/>
                  <a:gd name="T29" fmla="*/ 12 h 15"/>
                  <a:gd name="T30" fmla="*/ 23 w 40"/>
                  <a:gd name="T31" fmla="*/ 10 h 15"/>
                  <a:gd name="T32" fmla="*/ 37 w 40"/>
                  <a:gd name="T33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15">
                    <a:moveTo>
                      <a:pt x="37" y="13"/>
                    </a:moveTo>
                    <a:lnTo>
                      <a:pt x="40" y="15"/>
                    </a:lnTo>
                    <a:lnTo>
                      <a:pt x="40" y="13"/>
                    </a:lnTo>
                    <a:lnTo>
                      <a:pt x="39" y="8"/>
                    </a:lnTo>
                    <a:lnTo>
                      <a:pt x="27" y="1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11" y="3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4" y="10"/>
                    </a:lnTo>
                    <a:lnTo>
                      <a:pt x="11" y="12"/>
                    </a:lnTo>
                    <a:lnTo>
                      <a:pt x="23" y="10"/>
                    </a:lnTo>
                    <a:lnTo>
                      <a:pt x="37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59">
                <a:extLst>
                  <a:ext uri="{FF2B5EF4-FFF2-40B4-BE49-F238E27FC236}">
                    <a16:creationId xmlns:a16="http://schemas.microsoft.com/office/drawing/2014/main" id="{19916FFD-C7E6-4D76-B5BD-F292A3841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877" y="5954707"/>
                <a:ext cx="52388" cy="38100"/>
              </a:xfrm>
              <a:custGeom>
                <a:avLst/>
                <a:gdLst>
                  <a:gd name="T0" fmla="*/ 27 w 33"/>
                  <a:gd name="T1" fmla="*/ 2 h 24"/>
                  <a:gd name="T2" fmla="*/ 24 w 33"/>
                  <a:gd name="T3" fmla="*/ 0 h 24"/>
                  <a:gd name="T4" fmla="*/ 9 w 33"/>
                  <a:gd name="T5" fmla="*/ 1 h 24"/>
                  <a:gd name="T6" fmla="*/ 1 w 33"/>
                  <a:gd name="T7" fmla="*/ 6 h 24"/>
                  <a:gd name="T8" fmla="*/ 0 w 33"/>
                  <a:gd name="T9" fmla="*/ 10 h 24"/>
                  <a:gd name="T10" fmla="*/ 0 w 33"/>
                  <a:gd name="T11" fmla="*/ 16 h 24"/>
                  <a:gd name="T12" fmla="*/ 2 w 33"/>
                  <a:gd name="T13" fmla="*/ 19 h 24"/>
                  <a:gd name="T14" fmla="*/ 5 w 33"/>
                  <a:gd name="T15" fmla="*/ 21 h 24"/>
                  <a:gd name="T16" fmla="*/ 7 w 33"/>
                  <a:gd name="T17" fmla="*/ 24 h 24"/>
                  <a:gd name="T18" fmla="*/ 11 w 33"/>
                  <a:gd name="T19" fmla="*/ 24 h 24"/>
                  <a:gd name="T20" fmla="*/ 16 w 33"/>
                  <a:gd name="T21" fmla="*/ 23 h 24"/>
                  <a:gd name="T22" fmla="*/ 19 w 33"/>
                  <a:gd name="T23" fmla="*/ 23 h 24"/>
                  <a:gd name="T24" fmla="*/ 30 w 33"/>
                  <a:gd name="T25" fmla="*/ 14 h 24"/>
                  <a:gd name="T26" fmla="*/ 33 w 33"/>
                  <a:gd name="T27" fmla="*/ 11 h 24"/>
                  <a:gd name="T28" fmla="*/ 33 w 33"/>
                  <a:gd name="T29" fmla="*/ 6 h 24"/>
                  <a:gd name="T30" fmla="*/ 27 w 33"/>
                  <a:gd name="T31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24">
                    <a:moveTo>
                      <a:pt x="27" y="2"/>
                    </a:moveTo>
                    <a:lnTo>
                      <a:pt x="24" y="0"/>
                    </a:lnTo>
                    <a:lnTo>
                      <a:pt x="9" y="1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19"/>
                    </a:lnTo>
                    <a:lnTo>
                      <a:pt x="5" y="21"/>
                    </a:lnTo>
                    <a:lnTo>
                      <a:pt x="7" y="24"/>
                    </a:lnTo>
                    <a:lnTo>
                      <a:pt x="11" y="24"/>
                    </a:lnTo>
                    <a:lnTo>
                      <a:pt x="16" y="23"/>
                    </a:lnTo>
                    <a:lnTo>
                      <a:pt x="19" y="23"/>
                    </a:lnTo>
                    <a:lnTo>
                      <a:pt x="30" y="14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27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60">
                <a:extLst>
                  <a:ext uri="{FF2B5EF4-FFF2-40B4-BE49-F238E27FC236}">
                    <a16:creationId xmlns:a16="http://schemas.microsoft.com/office/drawing/2014/main" id="{15EB5A20-24DD-456E-9B28-8E381E1A1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1" y="1946273"/>
                <a:ext cx="114300" cy="65087"/>
              </a:xfrm>
              <a:custGeom>
                <a:avLst/>
                <a:gdLst>
                  <a:gd name="T0" fmla="*/ 7 w 72"/>
                  <a:gd name="T1" fmla="*/ 40 h 41"/>
                  <a:gd name="T2" fmla="*/ 15 w 72"/>
                  <a:gd name="T3" fmla="*/ 36 h 41"/>
                  <a:gd name="T4" fmla="*/ 20 w 72"/>
                  <a:gd name="T5" fmla="*/ 35 h 41"/>
                  <a:gd name="T6" fmla="*/ 45 w 72"/>
                  <a:gd name="T7" fmla="*/ 40 h 41"/>
                  <a:gd name="T8" fmla="*/ 58 w 72"/>
                  <a:gd name="T9" fmla="*/ 39 h 41"/>
                  <a:gd name="T10" fmla="*/ 68 w 72"/>
                  <a:gd name="T11" fmla="*/ 30 h 41"/>
                  <a:gd name="T12" fmla="*/ 72 w 72"/>
                  <a:gd name="T13" fmla="*/ 17 h 41"/>
                  <a:gd name="T14" fmla="*/ 67 w 72"/>
                  <a:gd name="T15" fmla="*/ 11 h 41"/>
                  <a:gd name="T16" fmla="*/ 56 w 72"/>
                  <a:gd name="T17" fmla="*/ 9 h 41"/>
                  <a:gd name="T18" fmla="*/ 44 w 72"/>
                  <a:gd name="T19" fmla="*/ 9 h 41"/>
                  <a:gd name="T20" fmla="*/ 33 w 72"/>
                  <a:gd name="T21" fmla="*/ 2 h 41"/>
                  <a:gd name="T22" fmla="*/ 24 w 72"/>
                  <a:gd name="T23" fmla="*/ 0 h 41"/>
                  <a:gd name="T24" fmla="*/ 15 w 72"/>
                  <a:gd name="T25" fmla="*/ 2 h 41"/>
                  <a:gd name="T26" fmla="*/ 7 w 72"/>
                  <a:gd name="T27" fmla="*/ 9 h 41"/>
                  <a:gd name="T28" fmla="*/ 1 w 72"/>
                  <a:gd name="T29" fmla="*/ 30 h 41"/>
                  <a:gd name="T30" fmla="*/ 0 w 72"/>
                  <a:gd name="T31" fmla="*/ 32 h 41"/>
                  <a:gd name="T32" fmla="*/ 2 w 72"/>
                  <a:gd name="T33" fmla="*/ 41 h 41"/>
                  <a:gd name="T34" fmla="*/ 7 w 72"/>
                  <a:gd name="T35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41">
                    <a:moveTo>
                      <a:pt x="7" y="40"/>
                    </a:moveTo>
                    <a:lnTo>
                      <a:pt x="15" y="36"/>
                    </a:lnTo>
                    <a:lnTo>
                      <a:pt x="20" y="35"/>
                    </a:lnTo>
                    <a:lnTo>
                      <a:pt x="45" y="40"/>
                    </a:lnTo>
                    <a:lnTo>
                      <a:pt x="58" y="39"/>
                    </a:lnTo>
                    <a:lnTo>
                      <a:pt x="68" y="30"/>
                    </a:lnTo>
                    <a:lnTo>
                      <a:pt x="72" y="17"/>
                    </a:lnTo>
                    <a:lnTo>
                      <a:pt x="67" y="11"/>
                    </a:lnTo>
                    <a:lnTo>
                      <a:pt x="56" y="9"/>
                    </a:lnTo>
                    <a:lnTo>
                      <a:pt x="44" y="9"/>
                    </a:lnTo>
                    <a:lnTo>
                      <a:pt x="33" y="2"/>
                    </a:lnTo>
                    <a:lnTo>
                      <a:pt x="24" y="0"/>
                    </a:lnTo>
                    <a:lnTo>
                      <a:pt x="15" y="2"/>
                    </a:lnTo>
                    <a:lnTo>
                      <a:pt x="7" y="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2" y="41"/>
                    </a:lnTo>
                    <a:lnTo>
                      <a:pt x="7" y="4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61">
                <a:extLst>
                  <a:ext uri="{FF2B5EF4-FFF2-40B4-BE49-F238E27FC236}">
                    <a16:creationId xmlns:a16="http://schemas.microsoft.com/office/drawing/2014/main" id="{603C7040-E791-4CC4-A762-09116471E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9" y="3373434"/>
                <a:ext cx="95250" cy="215900"/>
              </a:xfrm>
              <a:custGeom>
                <a:avLst/>
                <a:gdLst>
                  <a:gd name="T0" fmla="*/ 26 w 60"/>
                  <a:gd name="T1" fmla="*/ 7 h 136"/>
                  <a:gd name="T2" fmla="*/ 26 w 60"/>
                  <a:gd name="T3" fmla="*/ 2 h 136"/>
                  <a:gd name="T4" fmla="*/ 18 w 60"/>
                  <a:gd name="T5" fmla="*/ 0 h 136"/>
                  <a:gd name="T6" fmla="*/ 8 w 60"/>
                  <a:gd name="T7" fmla="*/ 5 h 136"/>
                  <a:gd name="T8" fmla="*/ 2 w 60"/>
                  <a:gd name="T9" fmla="*/ 20 h 136"/>
                  <a:gd name="T10" fmla="*/ 0 w 60"/>
                  <a:gd name="T11" fmla="*/ 47 h 136"/>
                  <a:gd name="T12" fmla="*/ 2 w 60"/>
                  <a:gd name="T13" fmla="*/ 75 h 136"/>
                  <a:gd name="T14" fmla="*/ 8 w 60"/>
                  <a:gd name="T15" fmla="*/ 94 h 136"/>
                  <a:gd name="T16" fmla="*/ 15 w 60"/>
                  <a:gd name="T17" fmla="*/ 84 h 136"/>
                  <a:gd name="T18" fmla="*/ 20 w 60"/>
                  <a:gd name="T19" fmla="*/ 89 h 136"/>
                  <a:gd name="T20" fmla="*/ 8 w 60"/>
                  <a:gd name="T21" fmla="*/ 104 h 136"/>
                  <a:gd name="T22" fmla="*/ 7 w 60"/>
                  <a:gd name="T23" fmla="*/ 114 h 136"/>
                  <a:gd name="T24" fmla="*/ 14 w 60"/>
                  <a:gd name="T25" fmla="*/ 118 h 136"/>
                  <a:gd name="T26" fmla="*/ 28 w 60"/>
                  <a:gd name="T27" fmla="*/ 109 h 136"/>
                  <a:gd name="T28" fmla="*/ 28 w 60"/>
                  <a:gd name="T29" fmla="*/ 117 h 136"/>
                  <a:gd name="T30" fmla="*/ 26 w 60"/>
                  <a:gd name="T31" fmla="*/ 124 h 136"/>
                  <a:gd name="T32" fmla="*/ 24 w 60"/>
                  <a:gd name="T33" fmla="*/ 130 h 136"/>
                  <a:gd name="T34" fmla="*/ 20 w 60"/>
                  <a:gd name="T35" fmla="*/ 134 h 136"/>
                  <a:gd name="T36" fmla="*/ 28 w 60"/>
                  <a:gd name="T37" fmla="*/ 136 h 136"/>
                  <a:gd name="T38" fmla="*/ 55 w 60"/>
                  <a:gd name="T39" fmla="*/ 134 h 136"/>
                  <a:gd name="T40" fmla="*/ 60 w 60"/>
                  <a:gd name="T41" fmla="*/ 136 h 136"/>
                  <a:gd name="T42" fmla="*/ 56 w 60"/>
                  <a:gd name="T43" fmla="*/ 125 h 136"/>
                  <a:gd name="T44" fmla="*/ 49 w 60"/>
                  <a:gd name="T45" fmla="*/ 113 h 136"/>
                  <a:gd name="T46" fmla="*/ 32 w 60"/>
                  <a:gd name="T47" fmla="*/ 94 h 136"/>
                  <a:gd name="T48" fmla="*/ 34 w 60"/>
                  <a:gd name="T49" fmla="*/ 92 h 136"/>
                  <a:gd name="T50" fmla="*/ 41 w 60"/>
                  <a:gd name="T51" fmla="*/ 87 h 136"/>
                  <a:gd name="T52" fmla="*/ 44 w 60"/>
                  <a:gd name="T53" fmla="*/ 84 h 136"/>
                  <a:gd name="T54" fmla="*/ 35 w 60"/>
                  <a:gd name="T55" fmla="*/ 80 h 136"/>
                  <a:gd name="T56" fmla="*/ 32 w 60"/>
                  <a:gd name="T57" fmla="*/ 79 h 136"/>
                  <a:gd name="T58" fmla="*/ 32 w 60"/>
                  <a:gd name="T59" fmla="*/ 75 h 136"/>
                  <a:gd name="T60" fmla="*/ 44 w 60"/>
                  <a:gd name="T61" fmla="*/ 75 h 136"/>
                  <a:gd name="T62" fmla="*/ 37 w 60"/>
                  <a:gd name="T63" fmla="*/ 71 h 136"/>
                  <a:gd name="T64" fmla="*/ 22 w 60"/>
                  <a:gd name="T65" fmla="*/ 67 h 136"/>
                  <a:gd name="T66" fmla="*/ 15 w 60"/>
                  <a:gd name="T67" fmla="*/ 64 h 136"/>
                  <a:gd name="T68" fmla="*/ 15 w 60"/>
                  <a:gd name="T69" fmla="*/ 59 h 136"/>
                  <a:gd name="T70" fmla="*/ 18 w 60"/>
                  <a:gd name="T71" fmla="*/ 60 h 136"/>
                  <a:gd name="T72" fmla="*/ 24 w 60"/>
                  <a:gd name="T73" fmla="*/ 59 h 136"/>
                  <a:gd name="T74" fmla="*/ 28 w 60"/>
                  <a:gd name="T75" fmla="*/ 56 h 136"/>
                  <a:gd name="T76" fmla="*/ 32 w 60"/>
                  <a:gd name="T77" fmla="*/ 50 h 136"/>
                  <a:gd name="T78" fmla="*/ 30 w 60"/>
                  <a:gd name="T79" fmla="*/ 43 h 136"/>
                  <a:gd name="T80" fmla="*/ 14 w 60"/>
                  <a:gd name="T81" fmla="*/ 17 h 136"/>
                  <a:gd name="T82" fmla="*/ 13 w 60"/>
                  <a:gd name="T83" fmla="*/ 13 h 136"/>
                  <a:gd name="T84" fmla="*/ 14 w 60"/>
                  <a:gd name="T85" fmla="*/ 11 h 136"/>
                  <a:gd name="T86" fmla="*/ 26 w 60"/>
                  <a:gd name="T87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" h="136">
                    <a:moveTo>
                      <a:pt x="26" y="7"/>
                    </a:moveTo>
                    <a:lnTo>
                      <a:pt x="26" y="2"/>
                    </a:lnTo>
                    <a:lnTo>
                      <a:pt x="18" y="0"/>
                    </a:lnTo>
                    <a:lnTo>
                      <a:pt x="8" y="5"/>
                    </a:lnTo>
                    <a:lnTo>
                      <a:pt x="2" y="20"/>
                    </a:lnTo>
                    <a:lnTo>
                      <a:pt x="0" y="47"/>
                    </a:lnTo>
                    <a:lnTo>
                      <a:pt x="2" y="75"/>
                    </a:lnTo>
                    <a:lnTo>
                      <a:pt x="8" y="94"/>
                    </a:lnTo>
                    <a:lnTo>
                      <a:pt x="15" y="84"/>
                    </a:lnTo>
                    <a:lnTo>
                      <a:pt x="20" y="89"/>
                    </a:lnTo>
                    <a:lnTo>
                      <a:pt x="8" y="104"/>
                    </a:lnTo>
                    <a:lnTo>
                      <a:pt x="7" y="114"/>
                    </a:lnTo>
                    <a:lnTo>
                      <a:pt x="14" y="118"/>
                    </a:lnTo>
                    <a:lnTo>
                      <a:pt x="28" y="109"/>
                    </a:lnTo>
                    <a:lnTo>
                      <a:pt x="28" y="117"/>
                    </a:lnTo>
                    <a:lnTo>
                      <a:pt x="26" y="124"/>
                    </a:lnTo>
                    <a:lnTo>
                      <a:pt x="24" y="130"/>
                    </a:lnTo>
                    <a:lnTo>
                      <a:pt x="20" y="134"/>
                    </a:lnTo>
                    <a:lnTo>
                      <a:pt x="28" y="136"/>
                    </a:lnTo>
                    <a:lnTo>
                      <a:pt x="55" y="134"/>
                    </a:lnTo>
                    <a:lnTo>
                      <a:pt x="60" y="136"/>
                    </a:lnTo>
                    <a:lnTo>
                      <a:pt x="56" y="125"/>
                    </a:lnTo>
                    <a:lnTo>
                      <a:pt x="49" y="113"/>
                    </a:lnTo>
                    <a:lnTo>
                      <a:pt x="32" y="94"/>
                    </a:lnTo>
                    <a:lnTo>
                      <a:pt x="34" y="92"/>
                    </a:lnTo>
                    <a:lnTo>
                      <a:pt x="41" y="87"/>
                    </a:lnTo>
                    <a:lnTo>
                      <a:pt x="44" y="84"/>
                    </a:lnTo>
                    <a:lnTo>
                      <a:pt x="35" y="80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44" y="75"/>
                    </a:lnTo>
                    <a:lnTo>
                      <a:pt x="37" y="71"/>
                    </a:lnTo>
                    <a:lnTo>
                      <a:pt x="22" y="67"/>
                    </a:lnTo>
                    <a:lnTo>
                      <a:pt x="15" y="64"/>
                    </a:lnTo>
                    <a:lnTo>
                      <a:pt x="15" y="59"/>
                    </a:lnTo>
                    <a:lnTo>
                      <a:pt x="18" y="60"/>
                    </a:lnTo>
                    <a:lnTo>
                      <a:pt x="24" y="59"/>
                    </a:lnTo>
                    <a:lnTo>
                      <a:pt x="28" y="56"/>
                    </a:lnTo>
                    <a:lnTo>
                      <a:pt x="32" y="50"/>
                    </a:lnTo>
                    <a:lnTo>
                      <a:pt x="30" y="43"/>
                    </a:lnTo>
                    <a:lnTo>
                      <a:pt x="14" y="17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2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62">
                <a:extLst>
                  <a:ext uri="{FF2B5EF4-FFF2-40B4-BE49-F238E27FC236}">
                    <a16:creationId xmlns:a16="http://schemas.microsoft.com/office/drawing/2014/main" id="{76EBBD4D-7419-479A-94AA-B0825A09A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025648"/>
                <a:ext cx="92075" cy="106362"/>
              </a:xfrm>
              <a:custGeom>
                <a:avLst/>
                <a:gdLst>
                  <a:gd name="T0" fmla="*/ 31 w 58"/>
                  <a:gd name="T1" fmla="*/ 28 h 67"/>
                  <a:gd name="T2" fmla="*/ 29 w 58"/>
                  <a:gd name="T3" fmla="*/ 23 h 67"/>
                  <a:gd name="T4" fmla="*/ 28 w 58"/>
                  <a:gd name="T5" fmla="*/ 21 h 67"/>
                  <a:gd name="T6" fmla="*/ 26 w 58"/>
                  <a:gd name="T7" fmla="*/ 7 h 67"/>
                  <a:gd name="T8" fmla="*/ 25 w 58"/>
                  <a:gd name="T9" fmla="*/ 4 h 67"/>
                  <a:gd name="T10" fmla="*/ 24 w 58"/>
                  <a:gd name="T11" fmla="*/ 2 h 67"/>
                  <a:gd name="T12" fmla="*/ 22 w 58"/>
                  <a:gd name="T13" fmla="*/ 0 h 67"/>
                  <a:gd name="T14" fmla="*/ 18 w 58"/>
                  <a:gd name="T15" fmla="*/ 1 h 67"/>
                  <a:gd name="T16" fmla="*/ 15 w 58"/>
                  <a:gd name="T17" fmla="*/ 4 h 67"/>
                  <a:gd name="T18" fmla="*/ 12 w 58"/>
                  <a:gd name="T19" fmla="*/ 8 h 67"/>
                  <a:gd name="T20" fmla="*/ 11 w 58"/>
                  <a:gd name="T21" fmla="*/ 11 h 67"/>
                  <a:gd name="T22" fmla="*/ 7 w 58"/>
                  <a:gd name="T23" fmla="*/ 25 h 67"/>
                  <a:gd name="T24" fmla="*/ 5 w 58"/>
                  <a:gd name="T25" fmla="*/ 31 h 67"/>
                  <a:gd name="T26" fmla="*/ 0 w 58"/>
                  <a:gd name="T27" fmla="*/ 36 h 67"/>
                  <a:gd name="T28" fmla="*/ 39 w 58"/>
                  <a:gd name="T29" fmla="*/ 67 h 67"/>
                  <a:gd name="T30" fmla="*/ 51 w 58"/>
                  <a:gd name="T31" fmla="*/ 66 h 67"/>
                  <a:gd name="T32" fmla="*/ 58 w 58"/>
                  <a:gd name="T33" fmla="*/ 58 h 67"/>
                  <a:gd name="T34" fmla="*/ 56 w 58"/>
                  <a:gd name="T35" fmla="*/ 51 h 67"/>
                  <a:gd name="T36" fmla="*/ 51 w 58"/>
                  <a:gd name="T37" fmla="*/ 45 h 67"/>
                  <a:gd name="T38" fmla="*/ 43 w 58"/>
                  <a:gd name="T39" fmla="*/ 39 h 67"/>
                  <a:gd name="T40" fmla="*/ 35 w 58"/>
                  <a:gd name="T41" fmla="*/ 32 h 67"/>
                  <a:gd name="T42" fmla="*/ 31 w 58"/>
                  <a:gd name="T4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67">
                    <a:moveTo>
                      <a:pt x="31" y="28"/>
                    </a:moveTo>
                    <a:lnTo>
                      <a:pt x="29" y="23"/>
                    </a:lnTo>
                    <a:lnTo>
                      <a:pt x="28" y="21"/>
                    </a:lnTo>
                    <a:lnTo>
                      <a:pt x="26" y="7"/>
                    </a:lnTo>
                    <a:lnTo>
                      <a:pt x="25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5" y="4"/>
                    </a:lnTo>
                    <a:lnTo>
                      <a:pt x="12" y="8"/>
                    </a:lnTo>
                    <a:lnTo>
                      <a:pt x="11" y="11"/>
                    </a:lnTo>
                    <a:lnTo>
                      <a:pt x="7" y="25"/>
                    </a:lnTo>
                    <a:lnTo>
                      <a:pt x="5" y="31"/>
                    </a:lnTo>
                    <a:lnTo>
                      <a:pt x="0" y="36"/>
                    </a:lnTo>
                    <a:lnTo>
                      <a:pt x="39" y="67"/>
                    </a:lnTo>
                    <a:lnTo>
                      <a:pt x="51" y="66"/>
                    </a:lnTo>
                    <a:lnTo>
                      <a:pt x="58" y="58"/>
                    </a:lnTo>
                    <a:lnTo>
                      <a:pt x="56" y="51"/>
                    </a:lnTo>
                    <a:lnTo>
                      <a:pt x="51" y="45"/>
                    </a:lnTo>
                    <a:lnTo>
                      <a:pt x="43" y="39"/>
                    </a:lnTo>
                    <a:lnTo>
                      <a:pt x="35" y="32"/>
                    </a:lnTo>
                    <a:lnTo>
                      <a:pt x="31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63">
                <a:extLst>
                  <a:ext uri="{FF2B5EF4-FFF2-40B4-BE49-F238E27FC236}">
                    <a16:creationId xmlns:a16="http://schemas.microsoft.com/office/drawing/2014/main" id="{CDC0ACE9-061E-4E71-A096-807C0C85F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89" y="2287586"/>
                <a:ext cx="103188" cy="84137"/>
              </a:xfrm>
              <a:custGeom>
                <a:avLst/>
                <a:gdLst>
                  <a:gd name="T0" fmla="*/ 54 w 65"/>
                  <a:gd name="T1" fmla="*/ 7 h 53"/>
                  <a:gd name="T2" fmla="*/ 51 w 65"/>
                  <a:gd name="T3" fmla="*/ 5 h 53"/>
                  <a:gd name="T4" fmla="*/ 47 w 65"/>
                  <a:gd name="T5" fmla="*/ 4 h 53"/>
                  <a:gd name="T6" fmla="*/ 41 w 65"/>
                  <a:gd name="T7" fmla="*/ 5 h 53"/>
                  <a:gd name="T8" fmla="*/ 38 w 65"/>
                  <a:gd name="T9" fmla="*/ 5 h 53"/>
                  <a:gd name="T10" fmla="*/ 34 w 65"/>
                  <a:gd name="T11" fmla="*/ 3 h 53"/>
                  <a:gd name="T12" fmla="*/ 31 w 65"/>
                  <a:gd name="T13" fmla="*/ 1 h 53"/>
                  <a:gd name="T14" fmla="*/ 28 w 65"/>
                  <a:gd name="T15" fmla="*/ 0 h 53"/>
                  <a:gd name="T16" fmla="*/ 24 w 65"/>
                  <a:gd name="T17" fmla="*/ 1 h 53"/>
                  <a:gd name="T18" fmla="*/ 22 w 65"/>
                  <a:gd name="T19" fmla="*/ 2 h 53"/>
                  <a:gd name="T20" fmla="*/ 20 w 65"/>
                  <a:gd name="T21" fmla="*/ 6 h 53"/>
                  <a:gd name="T22" fmla="*/ 12 w 65"/>
                  <a:gd name="T23" fmla="*/ 36 h 53"/>
                  <a:gd name="T24" fmla="*/ 7 w 65"/>
                  <a:gd name="T25" fmla="*/ 48 h 53"/>
                  <a:gd name="T26" fmla="*/ 0 w 65"/>
                  <a:gd name="T27" fmla="*/ 53 h 53"/>
                  <a:gd name="T28" fmla="*/ 10 w 65"/>
                  <a:gd name="T29" fmla="*/ 50 h 53"/>
                  <a:gd name="T30" fmla="*/ 37 w 65"/>
                  <a:gd name="T31" fmla="*/ 33 h 53"/>
                  <a:gd name="T32" fmla="*/ 41 w 65"/>
                  <a:gd name="T33" fmla="*/ 33 h 53"/>
                  <a:gd name="T34" fmla="*/ 46 w 65"/>
                  <a:gd name="T35" fmla="*/ 34 h 53"/>
                  <a:gd name="T36" fmla="*/ 51 w 65"/>
                  <a:gd name="T37" fmla="*/ 33 h 53"/>
                  <a:gd name="T38" fmla="*/ 52 w 65"/>
                  <a:gd name="T39" fmla="*/ 31 h 53"/>
                  <a:gd name="T40" fmla="*/ 54 w 65"/>
                  <a:gd name="T41" fmla="*/ 25 h 53"/>
                  <a:gd name="T42" fmla="*/ 56 w 65"/>
                  <a:gd name="T43" fmla="*/ 22 h 53"/>
                  <a:gd name="T44" fmla="*/ 60 w 65"/>
                  <a:gd name="T45" fmla="*/ 19 h 53"/>
                  <a:gd name="T46" fmla="*/ 65 w 65"/>
                  <a:gd name="T47" fmla="*/ 19 h 53"/>
                  <a:gd name="T48" fmla="*/ 64 w 65"/>
                  <a:gd name="T49" fmla="*/ 16 h 53"/>
                  <a:gd name="T50" fmla="*/ 54 w 65"/>
                  <a:gd name="T51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53">
                    <a:moveTo>
                      <a:pt x="54" y="7"/>
                    </a:moveTo>
                    <a:lnTo>
                      <a:pt x="51" y="5"/>
                    </a:lnTo>
                    <a:lnTo>
                      <a:pt x="47" y="4"/>
                    </a:lnTo>
                    <a:lnTo>
                      <a:pt x="41" y="5"/>
                    </a:lnTo>
                    <a:lnTo>
                      <a:pt x="38" y="5"/>
                    </a:lnTo>
                    <a:lnTo>
                      <a:pt x="34" y="3"/>
                    </a:lnTo>
                    <a:lnTo>
                      <a:pt x="31" y="1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6"/>
                    </a:lnTo>
                    <a:lnTo>
                      <a:pt x="12" y="36"/>
                    </a:lnTo>
                    <a:lnTo>
                      <a:pt x="7" y="48"/>
                    </a:lnTo>
                    <a:lnTo>
                      <a:pt x="0" y="53"/>
                    </a:lnTo>
                    <a:lnTo>
                      <a:pt x="10" y="50"/>
                    </a:lnTo>
                    <a:lnTo>
                      <a:pt x="37" y="33"/>
                    </a:lnTo>
                    <a:lnTo>
                      <a:pt x="41" y="33"/>
                    </a:lnTo>
                    <a:lnTo>
                      <a:pt x="46" y="34"/>
                    </a:lnTo>
                    <a:lnTo>
                      <a:pt x="51" y="33"/>
                    </a:lnTo>
                    <a:lnTo>
                      <a:pt x="52" y="31"/>
                    </a:lnTo>
                    <a:lnTo>
                      <a:pt x="54" y="25"/>
                    </a:lnTo>
                    <a:lnTo>
                      <a:pt x="56" y="22"/>
                    </a:lnTo>
                    <a:lnTo>
                      <a:pt x="60" y="19"/>
                    </a:lnTo>
                    <a:lnTo>
                      <a:pt x="65" y="19"/>
                    </a:lnTo>
                    <a:lnTo>
                      <a:pt x="64" y="16"/>
                    </a:lnTo>
                    <a:lnTo>
                      <a:pt x="5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64">
                <a:extLst>
                  <a:ext uri="{FF2B5EF4-FFF2-40B4-BE49-F238E27FC236}">
                    <a16:creationId xmlns:a16="http://schemas.microsoft.com/office/drawing/2014/main" id="{64B55D87-B848-4978-88EF-FE9F398F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5040307"/>
                <a:ext cx="101600" cy="107950"/>
              </a:xfrm>
              <a:custGeom>
                <a:avLst/>
                <a:gdLst>
                  <a:gd name="T0" fmla="*/ 32 w 64"/>
                  <a:gd name="T1" fmla="*/ 9 h 68"/>
                  <a:gd name="T2" fmla="*/ 28 w 64"/>
                  <a:gd name="T3" fmla="*/ 19 h 68"/>
                  <a:gd name="T4" fmla="*/ 26 w 64"/>
                  <a:gd name="T5" fmla="*/ 24 h 68"/>
                  <a:gd name="T6" fmla="*/ 19 w 64"/>
                  <a:gd name="T7" fmla="*/ 26 h 68"/>
                  <a:gd name="T8" fmla="*/ 12 w 64"/>
                  <a:gd name="T9" fmla="*/ 29 h 68"/>
                  <a:gd name="T10" fmla="*/ 8 w 64"/>
                  <a:gd name="T11" fmla="*/ 32 h 68"/>
                  <a:gd name="T12" fmla="*/ 5 w 64"/>
                  <a:gd name="T13" fmla="*/ 38 h 68"/>
                  <a:gd name="T14" fmla="*/ 0 w 64"/>
                  <a:gd name="T15" fmla="*/ 61 h 68"/>
                  <a:gd name="T16" fmla="*/ 2 w 64"/>
                  <a:gd name="T17" fmla="*/ 61 h 68"/>
                  <a:gd name="T18" fmla="*/ 4 w 64"/>
                  <a:gd name="T19" fmla="*/ 62 h 68"/>
                  <a:gd name="T20" fmla="*/ 5 w 64"/>
                  <a:gd name="T21" fmla="*/ 64 h 68"/>
                  <a:gd name="T22" fmla="*/ 8 w 64"/>
                  <a:gd name="T23" fmla="*/ 66 h 68"/>
                  <a:gd name="T24" fmla="*/ 14 w 64"/>
                  <a:gd name="T25" fmla="*/ 65 h 68"/>
                  <a:gd name="T26" fmla="*/ 29 w 64"/>
                  <a:gd name="T27" fmla="*/ 68 h 68"/>
                  <a:gd name="T28" fmla="*/ 32 w 64"/>
                  <a:gd name="T29" fmla="*/ 68 h 68"/>
                  <a:gd name="T30" fmla="*/ 34 w 64"/>
                  <a:gd name="T31" fmla="*/ 62 h 68"/>
                  <a:gd name="T32" fmla="*/ 39 w 64"/>
                  <a:gd name="T33" fmla="*/ 55 h 68"/>
                  <a:gd name="T34" fmla="*/ 46 w 64"/>
                  <a:gd name="T35" fmla="*/ 49 h 68"/>
                  <a:gd name="T36" fmla="*/ 52 w 64"/>
                  <a:gd name="T37" fmla="*/ 45 h 68"/>
                  <a:gd name="T38" fmla="*/ 44 w 64"/>
                  <a:gd name="T39" fmla="*/ 33 h 68"/>
                  <a:gd name="T40" fmla="*/ 42 w 64"/>
                  <a:gd name="T41" fmla="*/ 26 h 68"/>
                  <a:gd name="T42" fmla="*/ 42 w 64"/>
                  <a:gd name="T43" fmla="*/ 18 h 68"/>
                  <a:gd name="T44" fmla="*/ 47 w 64"/>
                  <a:gd name="T45" fmla="*/ 12 h 68"/>
                  <a:gd name="T46" fmla="*/ 64 w 64"/>
                  <a:gd name="T47" fmla="*/ 2 h 68"/>
                  <a:gd name="T48" fmla="*/ 56 w 64"/>
                  <a:gd name="T49" fmla="*/ 0 h 68"/>
                  <a:gd name="T50" fmla="*/ 44 w 64"/>
                  <a:gd name="T51" fmla="*/ 2 h 68"/>
                  <a:gd name="T52" fmla="*/ 32 w 64"/>
                  <a:gd name="T53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68">
                    <a:moveTo>
                      <a:pt x="32" y="9"/>
                    </a:moveTo>
                    <a:lnTo>
                      <a:pt x="28" y="19"/>
                    </a:lnTo>
                    <a:lnTo>
                      <a:pt x="26" y="24"/>
                    </a:lnTo>
                    <a:lnTo>
                      <a:pt x="19" y="26"/>
                    </a:lnTo>
                    <a:lnTo>
                      <a:pt x="12" y="29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0" y="61"/>
                    </a:lnTo>
                    <a:lnTo>
                      <a:pt x="2" y="61"/>
                    </a:lnTo>
                    <a:lnTo>
                      <a:pt x="4" y="62"/>
                    </a:lnTo>
                    <a:lnTo>
                      <a:pt x="5" y="64"/>
                    </a:lnTo>
                    <a:lnTo>
                      <a:pt x="8" y="66"/>
                    </a:lnTo>
                    <a:lnTo>
                      <a:pt x="14" y="65"/>
                    </a:lnTo>
                    <a:lnTo>
                      <a:pt x="29" y="68"/>
                    </a:lnTo>
                    <a:lnTo>
                      <a:pt x="32" y="68"/>
                    </a:lnTo>
                    <a:lnTo>
                      <a:pt x="34" y="62"/>
                    </a:lnTo>
                    <a:lnTo>
                      <a:pt x="39" y="55"/>
                    </a:lnTo>
                    <a:lnTo>
                      <a:pt x="46" y="49"/>
                    </a:lnTo>
                    <a:lnTo>
                      <a:pt x="52" y="45"/>
                    </a:lnTo>
                    <a:lnTo>
                      <a:pt x="44" y="33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7" y="12"/>
                    </a:lnTo>
                    <a:lnTo>
                      <a:pt x="64" y="2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2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65">
                <a:extLst>
                  <a:ext uri="{FF2B5EF4-FFF2-40B4-BE49-F238E27FC236}">
                    <a16:creationId xmlns:a16="http://schemas.microsoft.com/office/drawing/2014/main" id="{EE56C6A1-E773-4080-9227-532683C5D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38" y="5443532"/>
                <a:ext cx="111125" cy="84137"/>
              </a:xfrm>
              <a:custGeom>
                <a:avLst/>
                <a:gdLst>
                  <a:gd name="T0" fmla="*/ 10 w 70"/>
                  <a:gd name="T1" fmla="*/ 52 h 53"/>
                  <a:gd name="T2" fmla="*/ 16 w 70"/>
                  <a:gd name="T3" fmla="*/ 53 h 53"/>
                  <a:gd name="T4" fmla="*/ 24 w 70"/>
                  <a:gd name="T5" fmla="*/ 49 h 53"/>
                  <a:gd name="T6" fmla="*/ 28 w 70"/>
                  <a:gd name="T7" fmla="*/ 43 h 53"/>
                  <a:gd name="T8" fmla="*/ 32 w 70"/>
                  <a:gd name="T9" fmla="*/ 35 h 53"/>
                  <a:gd name="T10" fmla="*/ 33 w 70"/>
                  <a:gd name="T11" fmla="*/ 25 h 53"/>
                  <a:gd name="T12" fmla="*/ 36 w 70"/>
                  <a:gd name="T13" fmla="*/ 23 h 53"/>
                  <a:gd name="T14" fmla="*/ 44 w 70"/>
                  <a:gd name="T15" fmla="*/ 24 h 53"/>
                  <a:gd name="T16" fmla="*/ 52 w 70"/>
                  <a:gd name="T17" fmla="*/ 24 h 53"/>
                  <a:gd name="T18" fmla="*/ 57 w 70"/>
                  <a:gd name="T19" fmla="*/ 17 h 53"/>
                  <a:gd name="T20" fmla="*/ 60 w 70"/>
                  <a:gd name="T21" fmla="*/ 20 h 53"/>
                  <a:gd name="T22" fmla="*/ 67 w 70"/>
                  <a:gd name="T23" fmla="*/ 22 h 53"/>
                  <a:gd name="T24" fmla="*/ 70 w 70"/>
                  <a:gd name="T25" fmla="*/ 23 h 53"/>
                  <a:gd name="T26" fmla="*/ 70 w 70"/>
                  <a:gd name="T27" fmla="*/ 7 h 53"/>
                  <a:gd name="T28" fmla="*/ 68 w 70"/>
                  <a:gd name="T29" fmla="*/ 3 h 53"/>
                  <a:gd name="T30" fmla="*/ 65 w 70"/>
                  <a:gd name="T31" fmla="*/ 1 h 53"/>
                  <a:gd name="T32" fmla="*/ 63 w 70"/>
                  <a:gd name="T33" fmla="*/ 0 h 53"/>
                  <a:gd name="T34" fmla="*/ 58 w 70"/>
                  <a:gd name="T35" fmla="*/ 1 h 53"/>
                  <a:gd name="T36" fmla="*/ 40 w 70"/>
                  <a:gd name="T37" fmla="*/ 9 h 53"/>
                  <a:gd name="T38" fmla="*/ 28 w 70"/>
                  <a:gd name="T39" fmla="*/ 11 h 53"/>
                  <a:gd name="T40" fmla="*/ 21 w 70"/>
                  <a:gd name="T41" fmla="*/ 8 h 53"/>
                  <a:gd name="T42" fmla="*/ 13 w 70"/>
                  <a:gd name="T43" fmla="*/ 11 h 53"/>
                  <a:gd name="T44" fmla="*/ 7 w 70"/>
                  <a:gd name="T45" fmla="*/ 15 h 53"/>
                  <a:gd name="T46" fmla="*/ 2 w 70"/>
                  <a:gd name="T47" fmla="*/ 21 h 53"/>
                  <a:gd name="T48" fmla="*/ 0 w 70"/>
                  <a:gd name="T49" fmla="*/ 29 h 53"/>
                  <a:gd name="T50" fmla="*/ 2 w 70"/>
                  <a:gd name="T51" fmla="*/ 39 h 53"/>
                  <a:gd name="T52" fmla="*/ 4 w 70"/>
                  <a:gd name="T53" fmla="*/ 47 h 53"/>
                  <a:gd name="T54" fmla="*/ 10 w 70"/>
                  <a:gd name="T55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3">
                    <a:moveTo>
                      <a:pt x="10" y="52"/>
                    </a:moveTo>
                    <a:lnTo>
                      <a:pt x="16" y="53"/>
                    </a:lnTo>
                    <a:lnTo>
                      <a:pt x="24" y="49"/>
                    </a:lnTo>
                    <a:lnTo>
                      <a:pt x="28" y="43"/>
                    </a:lnTo>
                    <a:lnTo>
                      <a:pt x="32" y="35"/>
                    </a:lnTo>
                    <a:lnTo>
                      <a:pt x="33" y="25"/>
                    </a:lnTo>
                    <a:lnTo>
                      <a:pt x="36" y="23"/>
                    </a:lnTo>
                    <a:lnTo>
                      <a:pt x="44" y="24"/>
                    </a:lnTo>
                    <a:lnTo>
                      <a:pt x="52" y="24"/>
                    </a:lnTo>
                    <a:lnTo>
                      <a:pt x="57" y="17"/>
                    </a:lnTo>
                    <a:lnTo>
                      <a:pt x="60" y="20"/>
                    </a:lnTo>
                    <a:lnTo>
                      <a:pt x="67" y="22"/>
                    </a:lnTo>
                    <a:lnTo>
                      <a:pt x="70" y="23"/>
                    </a:lnTo>
                    <a:lnTo>
                      <a:pt x="70" y="7"/>
                    </a:lnTo>
                    <a:lnTo>
                      <a:pt x="68" y="3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58" y="1"/>
                    </a:lnTo>
                    <a:lnTo>
                      <a:pt x="40" y="9"/>
                    </a:lnTo>
                    <a:lnTo>
                      <a:pt x="28" y="11"/>
                    </a:lnTo>
                    <a:lnTo>
                      <a:pt x="21" y="8"/>
                    </a:lnTo>
                    <a:lnTo>
                      <a:pt x="13" y="11"/>
                    </a:lnTo>
                    <a:lnTo>
                      <a:pt x="7" y="15"/>
                    </a:lnTo>
                    <a:lnTo>
                      <a:pt x="2" y="21"/>
                    </a:lnTo>
                    <a:lnTo>
                      <a:pt x="0" y="29"/>
                    </a:lnTo>
                    <a:lnTo>
                      <a:pt x="2" y="39"/>
                    </a:lnTo>
                    <a:lnTo>
                      <a:pt x="4" y="47"/>
                    </a:lnTo>
                    <a:lnTo>
                      <a:pt x="10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66">
                <a:extLst>
                  <a:ext uri="{FF2B5EF4-FFF2-40B4-BE49-F238E27FC236}">
                    <a16:creationId xmlns:a16="http://schemas.microsoft.com/office/drawing/2014/main" id="{AC4F8CC3-68BE-4343-92A1-1B52284D4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9" y="5788019"/>
                <a:ext cx="125413" cy="79375"/>
              </a:xfrm>
              <a:custGeom>
                <a:avLst/>
                <a:gdLst>
                  <a:gd name="T0" fmla="*/ 77 w 79"/>
                  <a:gd name="T1" fmla="*/ 30 h 50"/>
                  <a:gd name="T2" fmla="*/ 79 w 79"/>
                  <a:gd name="T3" fmla="*/ 16 h 50"/>
                  <a:gd name="T4" fmla="*/ 73 w 79"/>
                  <a:gd name="T5" fmla="*/ 5 h 50"/>
                  <a:gd name="T6" fmla="*/ 65 w 79"/>
                  <a:gd name="T7" fmla="*/ 1 h 50"/>
                  <a:gd name="T8" fmla="*/ 56 w 79"/>
                  <a:gd name="T9" fmla="*/ 0 h 50"/>
                  <a:gd name="T10" fmla="*/ 37 w 79"/>
                  <a:gd name="T11" fmla="*/ 3 h 50"/>
                  <a:gd name="T12" fmla="*/ 17 w 79"/>
                  <a:gd name="T13" fmla="*/ 6 h 50"/>
                  <a:gd name="T14" fmla="*/ 8 w 79"/>
                  <a:gd name="T15" fmla="*/ 10 h 50"/>
                  <a:gd name="T16" fmla="*/ 0 w 79"/>
                  <a:gd name="T17" fmla="*/ 16 h 50"/>
                  <a:gd name="T18" fmla="*/ 5 w 79"/>
                  <a:gd name="T19" fmla="*/ 20 h 50"/>
                  <a:gd name="T20" fmla="*/ 8 w 79"/>
                  <a:gd name="T21" fmla="*/ 22 h 50"/>
                  <a:gd name="T22" fmla="*/ 8 w 79"/>
                  <a:gd name="T23" fmla="*/ 26 h 50"/>
                  <a:gd name="T24" fmla="*/ 5 w 79"/>
                  <a:gd name="T25" fmla="*/ 30 h 50"/>
                  <a:gd name="T26" fmla="*/ 5 w 79"/>
                  <a:gd name="T27" fmla="*/ 35 h 50"/>
                  <a:gd name="T28" fmla="*/ 18 w 79"/>
                  <a:gd name="T29" fmla="*/ 45 h 50"/>
                  <a:gd name="T30" fmla="*/ 25 w 79"/>
                  <a:gd name="T31" fmla="*/ 48 h 50"/>
                  <a:gd name="T32" fmla="*/ 35 w 79"/>
                  <a:gd name="T33" fmla="*/ 50 h 50"/>
                  <a:gd name="T34" fmla="*/ 59 w 79"/>
                  <a:gd name="T35" fmla="*/ 45 h 50"/>
                  <a:gd name="T36" fmla="*/ 70 w 79"/>
                  <a:gd name="T37" fmla="*/ 41 h 50"/>
                  <a:gd name="T38" fmla="*/ 77 w 79"/>
                  <a:gd name="T3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50">
                    <a:moveTo>
                      <a:pt x="77" y="30"/>
                    </a:moveTo>
                    <a:lnTo>
                      <a:pt x="79" y="16"/>
                    </a:lnTo>
                    <a:lnTo>
                      <a:pt x="73" y="5"/>
                    </a:lnTo>
                    <a:lnTo>
                      <a:pt x="65" y="1"/>
                    </a:lnTo>
                    <a:lnTo>
                      <a:pt x="56" y="0"/>
                    </a:lnTo>
                    <a:lnTo>
                      <a:pt x="37" y="3"/>
                    </a:lnTo>
                    <a:lnTo>
                      <a:pt x="17" y="6"/>
                    </a:lnTo>
                    <a:lnTo>
                      <a:pt x="8" y="10"/>
                    </a:lnTo>
                    <a:lnTo>
                      <a:pt x="0" y="16"/>
                    </a:lnTo>
                    <a:lnTo>
                      <a:pt x="5" y="20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5" y="30"/>
                    </a:lnTo>
                    <a:lnTo>
                      <a:pt x="5" y="35"/>
                    </a:lnTo>
                    <a:lnTo>
                      <a:pt x="18" y="45"/>
                    </a:lnTo>
                    <a:lnTo>
                      <a:pt x="25" y="48"/>
                    </a:lnTo>
                    <a:lnTo>
                      <a:pt x="35" y="50"/>
                    </a:lnTo>
                    <a:lnTo>
                      <a:pt x="59" y="45"/>
                    </a:lnTo>
                    <a:lnTo>
                      <a:pt x="70" y="41"/>
                    </a:lnTo>
                    <a:lnTo>
                      <a:pt x="77" y="3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67">
                <a:extLst>
                  <a:ext uri="{FF2B5EF4-FFF2-40B4-BE49-F238E27FC236}">
                    <a16:creationId xmlns:a16="http://schemas.microsoft.com/office/drawing/2014/main" id="{271ECA12-F6A0-4069-B548-1B70CDC87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127" y="5527669"/>
                <a:ext cx="77788" cy="157162"/>
              </a:xfrm>
              <a:custGeom>
                <a:avLst/>
                <a:gdLst>
                  <a:gd name="T0" fmla="*/ 17 w 49"/>
                  <a:gd name="T1" fmla="*/ 41 h 99"/>
                  <a:gd name="T2" fmla="*/ 6 w 49"/>
                  <a:gd name="T3" fmla="*/ 49 h 99"/>
                  <a:gd name="T4" fmla="*/ 3 w 49"/>
                  <a:gd name="T5" fmla="*/ 53 h 99"/>
                  <a:gd name="T6" fmla="*/ 0 w 49"/>
                  <a:gd name="T7" fmla="*/ 66 h 99"/>
                  <a:gd name="T8" fmla="*/ 2 w 49"/>
                  <a:gd name="T9" fmla="*/ 74 h 99"/>
                  <a:gd name="T10" fmla="*/ 23 w 49"/>
                  <a:gd name="T11" fmla="*/ 96 h 99"/>
                  <a:gd name="T12" fmla="*/ 30 w 49"/>
                  <a:gd name="T13" fmla="*/ 99 h 99"/>
                  <a:gd name="T14" fmla="*/ 37 w 49"/>
                  <a:gd name="T15" fmla="*/ 98 h 99"/>
                  <a:gd name="T16" fmla="*/ 43 w 49"/>
                  <a:gd name="T17" fmla="*/ 92 h 99"/>
                  <a:gd name="T18" fmla="*/ 47 w 49"/>
                  <a:gd name="T19" fmla="*/ 82 h 99"/>
                  <a:gd name="T20" fmla="*/ 49 w 49"/>
                  <a:gd name="T21" fmla="*/ 72 h 99"/>
                  <a:gd name="T22" fmla="*/ 48 w 49"/>
                  <a:gd name="T23" fmla="*/ 62 h 99"/>
                  <a:gd name="T24" fmla="*/ 43 w 49"/>
                  <a:gd name="T25" fmla="*/ 44 h 99"/>
                  <a:gd name="T26" fmla="*/ 38 w 49"/>
                  <a:gd name="T27" fmla="*/ 34 h 99"/>
                  <a:gd name="T28" fmla="*/ 33 w 49"/>
                  <a:gd name="T29" fmla="*/ 24 h 99"/>
                  <a:gd name="T30" fmla="*/ 27 w 49"/>
                  <a:gd name="T31" fmla="*/ 24 h 99"/>
                  <a:gd name="T32" fmla="*/ 34 w 49"/>
                  <a:gd name="T33" fmla="*/ 17 h 99"/>
                  <a:gd name="T34" fmla="*/ 38 w 49"/>
                  <a:gd name="T35" fmla="*/ 9 h 99"/>
                  <a:gd name="T36" fmla="*/ 36 w 49"/>
                  <a:gd name="T37" fmla="*/ 2 h 99"/>
                  <a:gd name="T38" fmla="*/ 30 w 49"/>
                  <a:gd name="T39" fmla="*/ 0 h 99"/>
                  <a:gd name="T40" fmla="*/ 22 w 49"/>
                  <a:gd name="T41" fmla="*/ 0 h 99"/>
                  <a:gd name="T42" fmla="*/ 16 w 49"/>
                  <a:gd name="T43" fmla="*/ 3 h 99"/>
                  <a:gd name="T44" fmla="*/ 14 w 49"/>
                  <a:gd name="T45" fmla="*/ 9 h 99"/>
                  <a:gd name="T46" fmla="*/ 24 w 49"/>
                  <a:gd name="T47" fmla="*/ 18 h 99"/>
                  <a:gd name="T48" fmla="*/ 19 w 49"/>
                  <a:gd name="T49" fmla="*/ 36 h 99"/>
                  <a:gd name="T50" fmla="*/ 17 w 49"/>
                  <a:gd name="T51" fmla="*/ 4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99">
                    <a:moveTo>
                      <a:pt x="17" y="41"/>
                    </a:moveTo>
                    <a:lnTo>
                      <a:pt x="6" y="49"/>
                    </a:lnTo>
                    <a:lnTo>
                      <a:pt x="3" y="53"/>
                    </a:lnTo>
                    <a:lnTo>
                      <a:pt x="0" y="66"/>
                    </a:lnTo>
                    <a:lnTo>
                      <a:pt x="2" y="74"/>
                    </a:lnTo>
                    <a:lnTo>
                      <a:pt x="23" y="96"/>
                    </a:lnTo>
                    <a:lnTo>
                      <a:pt x="30" y="99"/>
                    </a:lnTo>
                    <a:lnTo>
                      <a:pt x="37" y="98"/>
                    </a:lnTo>
                    <a:lnTo>
                      <a:pt x="43" y="92"/>
                    </a:lnTo>
                    <a:lnTo>
                      <a:pt x="47" y="82"/>
                    </a:lnTo>
                    <a:lnTo>
                      <a:pt x="49" y="72"/>
                    </a:lnTo>
                    <a:lnTo>
                      <a:pt x="48" y="62"/>
                    </a:lnTo>
                    <a:lnTo>
                      <a:pt x="43" y="44"/>
                    </a:lnTo>
                    <a:lnTo>
                      <a:pt x="38" y="34"/>
                    </a:lnTo>
                    <a:lnTo>
                      <a:pt x="33" y="24"/>
                    </a:lnTo>
                    <a:lnTo>
                      <a:pt x="27" y="24"/>
                    </a:lnTo>
                    <a:lnTo>
                      <a:pt x="34" y="17"/>
                    </a:lnTo>
                    <a:lnTo>
                      <a:pt x="38" y="9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6" y="3"/>
                    </a:lnTo>
                    <a:lnTo>
                      <a:pt x="14" y="9"/>
                    </a:lnTo>
                    <a:lnTo>
                      <a:pt x="24" y="18"/>
                    </a:lnTo>
                    <a:lnTo>
                      <a:pt x="19" y="36"/>
                    </a:lnTo>
                    <a:lnTo>
                      <a:pt x="17" y="4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68">
                <a:extLst>
                  <a:ext uri="{FF2B5EF4-FFF2-40B4-BE49-F238E27FC236}">
                    <a16:creationId xmlns:a16="http://schemas.microsoft.com/office/drawing/2014/main" id="{4FC7936A-2C7A-4CED-B005-F72B00218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" y="5140320"/>
                <a:ext cx="50800" cy="39687"/>
              </a:xfrm>
              <a:custGeom>
                <a:avLst/>
                <a:gdLst>
                  <a:gd name="T0" fmla="*/ 3 w 32"/>
                  <a:gd name="T1" fmla="*/ 13 h 25"/>
                  <a:gd name="T2" fmla="*/ 7 w 32"/>
                  <a:gd name="T3" fmla="*/ 13 h 25"/>
                  <a:gd name="T4" fmla="*/ 8 w 32"/>
                  <a:gd name="T5" fmla="*/ 14 h 25"/>
                  <a:gd name="T6" fmla="*/ 9 w 32"/>
                  <a:gd name="T7" fmla="*/ 17 h 25"/>
                  <a:gd name="T8" fmla="*/ 13 w 32"/>
                  <a:gd name="T9" fmla="*/ 17 h 25"/>
                  <a:gd name="T10" fmla="*/ 15 w 32"/>
                  <a:gd name="T11" fmla="*/ 16 h 25"/>
                  <a:gd name="T12" fmla="*/ 18 w 32"/>
                  <a:gd name="T13" fmla="*/ 17 h 25"/>
                  <a:gd name="T14" fmla="*/ 23 w 32"/>
                  <a:gd name="T15" fmla="*/ 23 h 25"/>
                  <a:gd name="T16" fmla="*/ 26 w 32"/>
                  <a:gd name="T17" fmla="*/ 25 h 25"/>
                  <a:gd name="T18" fmla="*/ 29 w 32"/>
                  <a:gd name="T19" fmla="*/ 23 h 25"/>
                  <a:gd name="T20" fmla="*/ 32 w 32"/>
                  <a:gd name="T21" fmla="*/ 21 h 25"/>
                  <a:gd name="T22" fmla="*/ 32 w 32"/>
                  <a:gd name="T23" fmla="*/ 14 h 25"/>
                  <a:gd name="T24" fmla="*/ 32 w 32"/>
                  <a:gd name="T25" fmla="*/ 10 h 25"/>
                  <a:gd name="T26" fmla="*/ 30 w 32"/>
                  <a:gd name="T27" fmla="*/ 7 h 25"/>
                  <a:gd name="T28" fmla="*/ 27 w 32"/>
                  <a:gd name="T29" fmla="*/ 4 h 25"/>
                  <a:gd name="T30" fmla="*/ 22 w 32"/>
                  <a:gd name="T31" fmla="*/ 2 h 25"/>
                  <a:gd name="T32" fmla="*/ 14 w 32"/>
                  <a:gd name="T33" fmla="*/ 3 h 25"/>
                  <a:gd name="T34" fmla="*/ 9 w 32"/>
                  <a:gd name="T35" fmla="*/ 0 h 25"/>
                  <a:gd name="T36" fmla="*/ 6 w 32"/>
                  <a:gd name="T37" fmla="*/ 1 h 25"/>
                  <a:gd name="T38" fmla="*/ 2 w 32"/>
                  <a:gd name="T39" fmla="*/ 4 h 25"/>
                  <a:gd name="T40" fmla="*/ 0 w 32"/>
                  <a:gd name="T41" fmla="*/ 7 h 25"/>
                  <a:gd name="T42" fmla="*/ 2 w 32"/>
                  <a:gd name="T43" fmla="*/ 8 h 25"/>
                  <a:gd name="T44" fmla="*/ 5 w 32"/>
                  <a:gd name="T45" fmla="*/ 7 h 25"/>
                  <a:gd name="T46" fmla="*/ 7 w 32"/>
                  <a:gd name="T47" fmla="*/ 8 h 25"/>
                  <a:gd name="T48" fmla="*/ 2 w 32"/>
                  <a:gd name="T49" fmla="*/ 11 h 25"/>
                  <a:gd name="T50" fmla="*/ 3 w 32"/>
                  <a:gd name="T51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25">
                    <a:moveTo>
                      <a:pt x="3" y="13"/>
                    </a:moveTo>
                    <a:lnTo>
                      <a:pt x="7" y="13"/>
                    </a:lnTo>
                    <a:lnTo>
                      <a:pt x="8" y="14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5" y="16"/>
                    </a:lnTo>
                    <a:lnTo>
                      <a:pt x="18" y="17"/>
                    </a:lnTo>
                    <a:lnTo>
                      <a:pt x="23" y="23"/>
                    </a:lnTo>
                    <a:lnTo>
                      <a:pt x="26" y="25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2" y="14"/>
                    </a:lnTo>
                    <a:lnTo>
                      <a:pt x="32" y="10"/>
                    </a:lnTo>
                    <a:lnTo>
                      <a:pt x="30" y="7"/>
                    </a:lnTo>
                    <a:lnTo>
                      <a:pt x="27" y="4"/>
                    </a:lnTo>
                    <a:lnTo>
                      <a:pt x="22" y="2"/>
                    </a:lnTo>
                    <a:lnTo>
                      <a:pt x="14" y="3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5" y="7"/>
                    </a:lnTo>
                    <a:lnTo>
                      <a:pt x="7" y="8"/>
                    </a:lnTo>
                    <a:lnTo>
                      <a:pt x="2" y="11"/>
                    </a:lnTo>
                    <a:lnTo>
                      <a:pt x="3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69">
                <a:extLst>
                  <a:ext uri="{FF2B5EF4-FFF2-40B4-BE49-F238E27FC236}">
                    <a16:creationId xmlns:a16="http://schemas.microsoft.com/office/drawing/2014/main" id="{C0465518-EBD2-4ADD-94F4-65E027854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0" y="5280019"/>
                <a:ext cx="30163" cy="25400"/>
              </a:xfrm>
              <a:custGeom>
                <a:avLst/>
                <a:gdLst>
                  <a:gd name="T0" fmla="*/ 15 w 19"/>
                  <a:gd name="T1" fmla="*/ 13 h 16"/>
                  <a:gd name="T2" fmla="*/ 17 w 19"/>
                  <a:gd name="T3" fmla="*/ 12 h 16"/>
                  <a:gd name="T4" fmla="*/ 19 w 19"/>
                  <a:gd name="T5" fmla="*/ 5 h 16"/>
                  <a:gd name="T6" fmla="*/ 19 w 19"/>
                  <a:gd name="T7" fmla="*/ 1 h 16"/>
                  <a:gd name="T8" fmla="*/ 16 w 19"/>
                  <a:gd name="T9" fmla="*/ 0 h 16"/>
                  <a:gd name="T10" fmla="*/ 6 w 19"/>
                  <a:gd name="T11" fmla="*/ 0 h 16"/>
                  <a:gd name="T12" fmla="*/ 1 w 19"/>
                  <a:gd name="T13" fmla="*/ 2 h 16"/>
                  <a:gd name="T14" fmla="*/ 0 w 19"/>
                  <a:gd name="T15" fmla="*/ 9 h 16"/>
                  <a:gd name="T16" fmla="*/ 3 w 19"/>
                  <a:gd name="T17" fmla="*/ 16 h 16"/>
                  <a:gd name="T18" fmla="*/ 10 w 19"/>
                  <a:gd name="T19" fmla="*/ 16 h 16"/>
                  <a:gd name="T20" fmla="*/ 15 w 19"/>
                  <a:gd name="T21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6">
                    <a:moveTo>
                      <a:pt x="15" y="13"/>
                    </a:moveTo>
                    <a:lnTo>
                      <a:pt x="17" y="12"/>
                    </a:lnTo>
                    <a:lnTo>
                      <a:pt x="19" y="5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9"/>
                    </a:lnTo>
                    <a:lnTo>
                      <a:pt x="3" y="16"/>
                    </a:lnTo>
                    <a:lnTo>
                      <a:pt x="10" y="16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70">
                <a:extLst>
                  <a:ext uri="{FF2B5EF4-FFF2-40B4-BE49-F238E27FC236}">
                    <a16:creationId xmlns:a16="http://schemas.microsoft.com/office/drawing/2014/main" id="{22A5C07F-4B4B-485D-98BB-2BBA4D1A4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250" y="2357436"/>
                <a:ext cx="61913" cy="46037"/>
              </a:xfrm>
              <a:custGeom>
                <a:avLst/>
                <a:gdLst>
                  <a:gd name="T0" fmla="*/ 23 w 39"/>
                  <a:gd name="T1" fmla="*/ 21 h 29"/>
                  <a:gd name="T2" fmla="*/ 25 w 39"/>
                  <a:gd name="T3" fmla="*/ 23 h 29"/>
                  <a:gd name="T4" fmla="*/ 28 w 39"/>
                  <a:gd name="T5" fmla="*/ 26 h 29"/>
                  <a:gd name="T6" fmla="*/ 35 w 39"/>
                  <a:gd name="T7" fmla="*/ 29 h 29"/>
                  <a:gd name="T8" fmla="*/ 39 w 39"/>
                  <a:gd name="T9" fmla="*/ 24 h 29"/>
                  <a:gd name="T10" fmla="*/ 39 w 39"/>
                  <a:gd name="T11" fmla="*/ 17 h 29"/>
                  <a:gd name="T12" fmla="*/ 33 w 39"/>
                  <a:gd name="T13" fmla="*/ 10 h 29"/>
                  <a:gd name="T14" fmla="*/ 25 w 39"/>
                  <a:gd name="T15" fmla="*/ 4 h 29"/>
                  <a:gd name="T16" fmla="*/ 19 w 39"/>
                  <a:gd name="T17" fmla="*/ 3 h 29"/>
                  <a:gd name="T18" fmla="*/ 17 w 39"/>
                  <a:gd name="T19" fmla="*/ 5 h 29"/>
                  <a:gd name="T20" fmla="*/ 13 w 39"/>
                  <a:gd name="T21" fmla="*/ 5 h 29"/>
                  <a:gd name="T22" fmla="*/ 2 w 39"/>
                  <a:gd name="T23" fmla="*/ 0 h 29"/>
                  <a:gd name="T24" fmla="*/ 0 w 39"/>
                  <a:gd name="T25" fmla="*/ 3 h 29"/>
                  <a:gd name="T26" fmla="*/ 3 w 39"/>
                  <a:gd name="T27" fmla="*/ 12 h 29"/>
                  <a:gd name="T28" fmla="*/ 4 w 39"/>
                  <a:gd name="T29" fmla="*/ 17 h 29"/>
                  <a:gd name="T30" fmla="*/ 7 w 39"/>
                  <a:gd name="T31" fmla="*/ 19 h 29"/>
                  <a:gd name="T32" fmla="*/ 10 w 39"/>
                  <a:gd name="T33" fmla="*/ 21 h 29"/>
                  <a:gd name="T34" fmla="*/ 18 w 39"/>
                  <a:gd name="T35" fmla="*/ 17 h 29"/>
                  <a:gd name="T36" fmla="*/ 23 w 39"/>
                  <a:gd name="T37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9">
                    <a:moveTo>
                      <a:pt x="23" y="21"/>
                    </a:moveTo>
                    <a:lnTo>
                      <a:pt x="25" y="23"/>
                    </a:lnTo>
                    <a:lnTo>
                      <a:pt x="28" y="26"/>
                    </a:lnTo>
                    <a:lnTo>
                      <a:pt x="35" y="29"/>
                    </a:lnTo>
                    <a:lnTo>
                      <a:pt x="39" y="24"/>
                    </a:lnTo>
                    <a:lnTo>
                      <a:pt x="39" y="17"/>
                    </a:lnTo>
                    <a:lnTo>
                      <a:pt x="33" y="10"/>
                    </a:lnTo>
                    <a:lnTo>
                      <a:pt x="25" y="4"/>
                    </a:lnTo>
                    <a:lnTo>
                      <a:pt x="19" y="3"/>
                    </a:lnTo>
                    <a:lnTo>
                      <a:pt x="17" y="5"/>
                    </a:lnTo>
                    <a:lnTo>
                      <a:pt x="13" y="5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3" y="12"/>
                    </a:lnTo>
                    <a:lnTo>
                      <a:pt x="4" y="17"/>
                    </a:lnTo>
                    <a:lnTo>
                      <a:pt x="7" y="19"/>
                    </a:lnTo>
                    <a:lnTo>
                      <a:pt x="10" y="21"/>
                    </a:lnTo>
                    <a:lnTo>
                      <a:pt x="18" y="17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71">
                <a:extLst>
                  <a:ext uri="{FF2B5EF4-FFF2-40B4-BE49-F238E27FC236}">
                    <a16:creationId xmlns:a16="http://schemas.microsoft.com/office/drawing/2014/main" id="{20241F55-E54C-49CF-950B-2F6D4DD39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3" y="2563810"/>
                <a:ext cx="76200" cy="106362"/>
              </a:xfrm>
              <a:custGeom>
                <a:avLst/>
                <a:gdLst>
                  <a:gd name="T0" fmla="*/ 1 w 48"/>
                  <a:gd name="T1" fmla="*/ 64 h 67"/>
                  <a:gd name="T2" fmla="*/ 0 w 48"/>
                  <a:gd name="T3" fmla="*/ 67 h 67"/>
                  <a:gd name="T4" fmla="*/ 15 w 48"/>
                  <a:gd name="T5" fmla="*/ 66 h 67"/>
                  <a:gd name="T6" fmla="*/ 44 w 48"/>
                  <a:gd name="T7" fmla="*/ 42 h 67"/>
                  <a:gd name="T8" fmla="*/ 48 w 48"/>
                  <a:gd name="T9" fmla="*/ 35 h 67"/>
                  <a:gd name="T10" fmla="*/ 47 w 48"/>
                  <a:gd name="T11" fmla="*/ 29 h 67"/>
                  <a:gd name="T12" fmla="*/ 45 w 48"/>
                  <a:gd name="T13" fmla="*/ 25 h 67"/>
                  <a:gd name="T14" fmla="*/ 42 w 48"/>
                  <a:gd name="T15" fmla="*/ 22 h 67"/>
                  <a:gd name="T16" fmla="*/ 30 w 48"/>
                  <a:gd name="T17" fmla="*/ 18 h 67"/>
                  <a:gd name="T18" fmla="*/ 24 w 48"/>
                  <a:gd name="T19" fmla="*/ 13 h 67"/>
                  <a:gd name="T20" fmla="*/ 21 w 48"/>
                  <a:gd name="T21" fmla="*/ 7 h 67"/>
                  <a:gd name="T22" fmla="*/ 23 w 48"/>
                  <a:gd name="T23" fmla="*/ 1 h 67"/>
                  <a:gd name="T24" fmla="*/ 21 w 48"/>
                  <a:gd name="T25" fmla="*/ 0 h 67"/>
                  <a:gd name="T26" fmla="*/ 12 w 48"/>
                  <a:gd name="T27" fmla="*/ 8 h 67"/>
                  <a:gd name="T28" fmla="*/ 3 w 48"/>
                  <a:gd name="T29" fmla="*/ 3 h 67"/>
                  <a:gd name="T30" fmla="*/ 2 w 48"/>
                  <a:gd name="T31" fmla="*/ 5 h 67"/>
                  <a:gd name="T32" fmla="*/ 6 w 48"/>
                  <a:gd name="T33" fmla="*/ 10 h 67"/>
                  <a:gd name="T34" fmla="*/ 11 w 48"/>
                  <a:gd name="T35" fmla="*/ 18 h 67"/>
                  <a:gd name="T36" fmla="*/ 13 w 48"/>
                  <a:gd name="T37" fmla="*/ 28 h 67"/>
                  <a:gd name="T38" fmla="*/ 13 w 48"/>
                  <a:gd name="T39" fmla="*/ 36 h 67"/>
                  <a:gd name="T40" fmla="*/ 6 w 48"/>
                  <a:gd name="T41" fmla="*/ 46 h 67"/>
                  <a:gd name="T42" fmla="*/ 8 w 48"/>
                  <a:gd name="T43" fmla="*/ 50 h 67"/>
                  <a:gd name="T44" fmla="*/ 7 w 48"/>
                  <a:gd name="T45" fmla="*/ 55 h 67"/>
                  <a:gd name="T46" fmla="*/ 1 w 48"/>
                  <a:gd name="T47" fmla="*/ 6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67">
                    <a:moveTo>
                      <a:pt x="1" y="64"/>
                    </a:moveTo>
                    <a:lnTo>
                      <a:pt x="0" y="67"/>
                    </a:lnTo>
                    <a:lnTo>
                      <a:pt x="15" y="66"/>
                    </a:lnTo>
                    <a:lnTo>
                      <a:pt x="44" y="42"/>
                    </a:lnTo>
                    <a:lnTo>
                      <a:pt x="48" y="35"/>
                    </a:lnTo>
                    <a:lnTo>
                      <a:pt x="47" y="29"/>
                    </a:lnTo>
                    <a:lnTo>
                      <a:pt x="45" y="25"/>
                    </a:lnTo>
                    <a:lnTo>
                      <a:pt x="42" y="22"/>
                    </a:lnTo>
                    <a:lnTo>
                      <a:pt x="30" y="18"/>
                    </a:lnTo>
                    <a:lnTo>
                      <a:pt x="24" y="13"/>
                    </a:lnTo>
                    <a:lnTo>
                      <a:pt x="21" y="7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2" y="8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6" y="10"/>
                    </a:lnTo>
                    <a:lnTo>
                      <a:pt x="11" y="18"/>
                    </a:lnTo>
                    <a:lnTo>
                      <a:pt x="13" y="28"/>
                    </a:lnTo>
                    <a:lnTo>
                      <a:pt x="13" y="36"/>
                    </a:lnTo>
                    <a:lnTo>
                      <a:pt x="6" y="46"/>
                    </a:lnTo>
                    <a:lnTo>
                      <a:pt x="8" y="50"/>
                    </a:lnTo>
                    <a:lnTo>
                      <a:pt x="7" y="55"/>
                    </a:lnTo>
                    <a:lnTo>
                      <a:pt x="1" y="6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72">
                <a:extLst>
                  <a:ext uri="{FF2B5EF4-FFF2-40B4-BE49-F238E27FC236}">
                    <a16:creationId xmlns:a16="http://schemas.microsoft.com/office/drawing/2014/main" id="{9334BC86-23E4-48F6-ACE3-FDB66B91D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25" y="2573335"/>
                <a:ext cx="58738" cy="58737"/>
              </a:xfrm>
              <a:custGeom>
                <a:avLst/>
                <a:gdLst>
                  <a:gd name="T0" fmla="*/ 14 w 37"/>
                  <a:gd name="T1" fmla="*/ 37 h 37"/>
                  <a:gd name="T2" fmla="*/ 20 w 37"/>
                  <a:gd name="T3" fmla="*/ 35 h 37"/>
                  <a:gd name="T4" fmla="*/ 26 w 37"/>
                  <a:gd name="T5" fmla="*/ 29 h 37"/>
                  <a:gd name="T6" fmla="*/ 26 w 37"/>
                  <a:gd name="T7" fmla="*/ 24 h 37"/>
                  <a:gd name="T8" fmla="*/ 29 w 37"/>
                  <a:gd name="T9" fmla="*/ 19 h 37"/>
                  <a:gd name="T10" fmla="*/ 36 w 37"/>
                  <a:gd name="T11" fmla="*/ 18 h 37"/>
                  <a:gd name="T12" fmla="*/ 37 w 37"/>
                  <a:gd name="T13" fmla="*/ 15 h 37"/>
                  <a:gd name="T14" fmla="*/ 36 w 37"/>
                  <a:gd name="T15" fmla="*/ 6 h 37"/>
                  <a:gd name="T16" fmla="*/ 29 w 37"/>
                  <a:gd name="T17" fmla="*/ 1 h 37"/>
                  <a:gd name="T18" fmla="*/ 16 w 37"/>
                  <a:gd name="T19" fmla="*/ 0 h 37"/>
                  <a:gd name="T20" fmla="*/ 6 w 37"/>
                  <a:gd name="T21" fmla="*/ 6 h 37"/>
                  <a:gd name="T22" fmla="*/ 1 w 37"/>
                  <a:gd name="T23" fmla="*/ 12 h 37"/>
                  <a:gd name="T24" fmla="*/ 0 w 37"/>
                  <a:gd name="T25" fmla="*/ 22 h 37"/>
                  <a:gd name="T26" fmla="*/ 1 w 37"/>
                  <a:gd name="T27" fmla="*/ 31 h 37"/>
                  <a:gd name="T28" fmla="*/ 5 w 37"/>
                  <a:gd name="T29" fmla="*/ 34 h 37"/>
                  <a:gd name="T30" fmla="*/ 9 w 37"/>
                  <a:gd name="T31" fmla="*/ 33 h 37"/>
                  <a:gd name="T32" fmla="*/ 14 w 37"/>
                  <a:gd name="T3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7">
                    <a:moveTo>
                      <a:pt x="14" y="37"/>
                    </a:moveTo>
                    <a:lnTo>
                      <a:pt x="20" y="35"/>
                    </a:lnTo>
                    <a:lnTo>
                      <a:pt x="26" y="29"/>
                    </a:lnTo>
                    <a:lnTo>
                      <a:pt x="26" y="24"/>
                    </a:lnTo>
                    <a:lnTo>
                      <a:pt x="29" y="19"/>
                    </a:lnTo>
                    <a:lnTo>
                      <a:pt x="36" y="18"/>
                    </a:lnTo>
                    <a:lnTo>
                      <a:pt x="37" y="15"/>
                    </a:lnTo>
                    <a:lnTo>
                      <a:pt x="36" y="6"/>
                    </a:lnTo>
                    <a:lnTo>
                      <a:pt x="29" y="1"/>
                    </a:lnTo>
                    <a:lnTo>
                      <a:pt x="16" y="0"/>
                    </a:lnTo>
                    <a:lnTo>
                      <a:pt x="6" y="6"/>
                    </a:lnTo>
                    <a:lnTo>
                      <a:pt x="1" y="12"/>
                    </a:lnTo>
                    <a:lnTo>
                      <a:pt x="0" y="22"/>
                    </a:lnTo>
                    <a:lnTo>
                      <a:pt x="1" y="31"/>
                    </a:lnTo>
                    <a:lnTo>
                      <a:pt x="5" y="34"/>
                    </a:lnTo>
                    <a:lnTo>
                      <a:pt x="9" y="33"/>
                    </a:lnTo>
                    <a:lnTo>
                      <a:pt x="1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73">
                <a:extLst>
                  <a:ext uri="{FF2B5EF4-FFF2-40B4-BE49-F238E27FC236}">
                    <a16:creationId xmlns:a16="http://schemas.microsoft.com/office/drawing/2014/main" id="{7184AE1D-39DC-4302-9C85-5391D712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078" y="5135557"/>
                <a:ext cx="39688" cy="79375"/>
              </a:xfrm>
              <a:custGeom>
                <a:avLst/>
                <a:gdLst>
                  <a:gd name="T0" fmla="*/ 16 w 25"/>
                  <a:gd name="T1" fmla="*/ 0 h 50"/>
                  <a:gd name="T2" fmla="*/ 9 w 25"/>
                  <a:gd name="T3" fmla="*/ 1 h 50"/>
                  <a:gd name="T4" fmla="*/ 3 w 25"/>
                  <a:gd name="T5" fmla="*/ 4 h 50"/>
                  <a:gd name="T6" fmla="*/ 0 w 25"/>
                  <a:gd name="T7" fmla="*/ 9 h 50"/>
                  <a:gd name="T8" fmla="*/ 4 w 25"/>
                  <a:gd name="T9" fmla="*/ 15 h 50"/>
                  <a:gd name="T10" fmla="*/ 6 w 25"/>
                  <a:gd name="T11" fmla="*/ 21 h 50"/>
                  <a:gd name="T12" fmla="*/ 5 w 25"/>
                  <a:gd name="T13" fmla="*/ 26 h 50"/>
                  <a:gd name="T14" fmla="*/ 6 w 25"/>
                  <a:gd name="T15" fmla="*/ 30 h 50"/>
                  <a:gd name="T16" fmla="*/ 11 w 25"/>
                  <a:gd name="T17" fmla="*/ 34 h 50"/>
                  <a:gd name="T18" fmla="*/ 14 w 25"/>
                  <a:gd name="T19" fmla="*/ 47 h 50"/>
                  <a:gd name="T20" fmla="*/ 16 w 25"/>
                  <a:gd name="T21" fmla="*/ 50 h 50"/>
                  <a:gd name="T22" fmla="*/ 18 w 25"/>
                  <a:gd name="T23" fmla="*/ 49 h 50"/>
                  <a:gd name="T24" fmla="*/ 23 w 25"/>
                  <a:gd name="T25" fmla="*/ 44 h 50"/>
                  <a:gd name="T26" fmla="*/ 25 w 25"/>
                  <a:gd name="T27" fmla="*/ 29 h 50"/>
                  <a:gd name="T28" fmla="*/ 25 w 25"/>
                  <a:gd name="T29" fmla="*/ 11 h 50"/>
                  <a:gd name="T30" fmla="*/ 22 w 25"/>
                  <a:gd name="T31" fmla="*/ 2 h 50"/>
                  <a:gd name="T32" fmla="*/ 16 w 25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50">
                    <a:moveTo>
                      <a:pt x="16" y="0"/>
                    </a:moveTo>
                    <a:lnTo>
                      <a:pt x="9" y="1"/>
                    </a:lnTo>
                    <a:lnTo>
                      <a:pt x="3" y="4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6" y="21"/>
                    </a:lnTo>
                    <a:lnTo>
                      <a:pt x="5" y="26"/>
                    </a:lnTo>
                    <a:lnTo>
                      <a:pt x="6" y="30"/>
                    </a:lnTo>
                    <a:lnTo>
                      <a:pt x="11" y="34"/>
                    </a:lnTo>
                    <a:lnTo>
                      <a:pt x="14" y="47"/>
                    </a:lnTo>
                    <a:lnTo>
                      <a:pt x="16" y="50"/>
                    </a:lnTo>
                    <a:lnTo>
                      <a:pt x="18" y="49"/>
                    </a:lnTo>
                    <a:lnTo>
                      <a:pt x="23" y="44"/>
                    </a:lnTo>
                    <a:lnTo>
                      <a:pt x="25" y="29"/>
                    </a:lnTo>
                    <a:lnTo>
                      <a:pt x="25" y="11"/>
                    </a:lnTo>
                    <a:lnTo>
                      <a:pt x="22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74">
                <a:extLst>
                  <a:ext uri="{FF2B5EF4-FFF2-40B4-BE49-F238E27FC236}">
                    <a16:creationId xmlns:a16="http://schemas.microsoft.com/office/drawing/2014/main" id="{C3A1003D-28B7-4120-9134-A15A41399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5300657"/>
                <a:ext cx="111125" cy="93662"/>
              </a:xfrm>
              <a:custGeom>
                <a:avLst/>
                <a:gdLst>
                  <a:gd name="T0" fmla="*/ 65 w 70"/>
                  <a:gd name="T1" fmla="*/ 52 h 59"/>
                  <a:gd name="T2" fmla="*/ 61 w 70"/>
                  <a:gd name="T3" fmla="*/ 47 h 59"/>
                  <a:gd name="T4" fmla="*/ 58 w 70"/>
                  <a:gd name="T5" fmla="*/ 35 h 59"/>
                  <a:gd name="T6" fmla="*/ 56 w 70"/>
                  <a:gd name="T7" fmla="*/ 26 h 59"/>
                  <a:gd name="T8" fmla="*/ 54 w 70"/>
                  <a:gd name="T9" fmla="*/ 24 h 59"/>
                  <a:gd name="T10" fmla="*/ 51 w 70"/>
                  <a:gd name="T11" fmla="*/ 22 h 59"/>
                  <a:gd name="T12" fmla="*/ 48 w 70"/>
                  <a:gd name="T13" fmla="*/ 17 h 59"/>
                  <a:gd name="T14" fmla="*/ 43 w 70"/>
                  <a:gd name="T15" fmla="*/ 17 h 59"/>
                  <a:gd name="T16" fmla="*/ 36 w 70"/>
                  <a:gd name="T17" fmla="*/ 29 h 59"/>
                  <a:gd name="T18" fmla="*/ 33 w 70"/>
                  <a:gd name="T19" fmla="*/ 36 h 59"/>
                  <a:gd name="T20" fmla="*/ 30 w 70"/>
                  <a:gd name="T21" fmla="*/ 35 h 59"/>
                  <a:gd name="T22" fmla="*/ 29 w 70"/>
                  <a:gd name="T23" fmla="*/ 28 h 59"/>
                  <a:gd name="T24" fmla="*/ 31 w 70"/>
                  <a:gd name="T25" fmla="*/ 20 h 59"/>
                  <a:gd name="T26" fmla="*/ 36 w 70"/>
                  <a:gd name="T27" fmla="*/ 8 h 59"/>
                  <a:gd name="T28" fmla="*/ 32 w 70"/>
                  <a:gd name="T29" fmla="*/ 0 h 59"/>
                  <a:gd name="T30" fmla="*/ 23 w 70"/>
                  <a:gd name="T31" fmla="*/ 3 h 59"/>
                  <a:gd name="T32" fmla="*/ 18 w 70"/>
                  <a:gd name="T33" fmla="*/ 10 h 59"/>
                  <a:gd name="T34" fmla="*/ 12 w 70"/>
                  <a:gd name="T35" fmla="*/ 20 h 59"/>
                  <a:gd name="T36" fmla="*/ 5 w 70"/>
                  <a:gd name="T37" fmla="*/ 30 h 59"/>
                  <a:gd name="T38" fmla="*/ 0 w 70"/>
                  <a:gd name="T39" fmla="*/ 41 h 59"/>
                  <a:gd name="T40" fmla="*/ 6 w 70"/>
                  <a:gd name="T41" fmla="*/ 51 h 59"/>
                  <a:gd name="T42" fmla="*/ 14 w 70"/>
                  <a:gd name="T43" fmla="*/ 57 h 59"/>
                  <a:gd name="T44" fmla="*/ 23 w 70"/>
                  <a:gd name="T45" fmla="*/ 58 h 59"/>
                  <a:gd name="T46" fmla="*/ 37 w 70"/>
                  <a:gd name="T47" fmla="*/ 53 h 59"/>
                  <a:gd name="T48" fmla="*/ 64 w 70"/>
                  <a:gd name="T49" fmla="*/ 59 h 59"/>
                  <a:gd name="T50" fmla="*/ 70 w 70"/>
                  <a:gd name="T51" fmla="*/ 59 h 59"/>
                  <a:gd name="T52" fmla="*/ 67 w 70"/>
                  <a:gd name="T53" fmla="*/ 53 h 59"/>
                  <a:gd name="T54" fmla="*/ 65 w 70"/>
                  <a:gd name="T55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9">
                    <a:moveTo>
                      <a:pt x="65" y="52"/>
                    </a:moveTo>
                    <a:lnTo>
                      <a:pt x="61" y="47"/>
                    </a:lnTo>
                    <a:lnTo>
                      <a:pt x="58" y="35"/>
                    </a:lnTo>
                    <a:lnTo>
                      <a:pt x="56" y="26"/>
                    </a:lnTo>
                    <a:lnTo>
                      <a:pt x="54" y="24"/>
                    </a:lnTo>
                    <a:lnTo>
                      <a:pt x="51" y="22"/>
                    </a:lnTo>
                    <a:lnTo>
                      <a:pt x="48" y="17"/>
                    </a:lnTo>
                    <a:lnTo>
                      <a:pt x="43" y="17"/>
                    </a:lnTo>
                    <a:lnTo>
                      <a:pt x="36" y="29"/>
                    </a:lnTo>
                    <a:lnTo>
                      <a:pt x="33" y="36"/>
                    </a:lnTo>
                    <a:lnTo>
                      <a:pt x="30" y="35"/>
                    </a:lnTo>
                    <a:lnTo>
                      <a:pt x="29" y="28"/>
                    </a:lnTo>
                    <a:lnTo>
                      <a:pt x="31" y="20"/>
                    </a:lnTo>
                    <a:lnTo>
                      <a:pt x="36" y="8"/>
                    </a:lnTo>
                    <a:lnTo>
                      <a:pt x="32" y="0"/>
                    </a:lnTo>
                    <a:lnTo>
                      <a:pt x="23" y="3"/>
                    </a:lnTo>
                    <a:lnTo>
                      <a:pt x="18" y="10"/>
                    </a:lnTo>
                    <a:lnTo>
                      <a:pt x="12" y="20"/>
                    </a:lnTo>
                    <a:lnTo>
                      <a:pt x="5" y="30"/>
                    </a:lnTo>
                    <a:lnTo>
                      <a:pt x="0" y="41"/>
                    </a:lnTo>
                    <a:lnTo>
                      <a:pt x="6" y="51"/>
                    </a:lnTo>
                    <a:lnTo>
                      <a:pt x="14" y="57"/>
                    </a:lnTo>
                    <a:lnTo>
                      <a:pt x="23" y="58"/>
                    </a:lnTo>
                    <a:lnTo>
                      <a:pt x="37" y="53"/>
                    </a:lnTo>
                    <a:lnTo>
                      <a:pt x="64" y="59"/>
                    </a:lnTo>
                    <a:lnTo>
                      <a:pt x="70" y="59"/>
                    </a:lnTo>
                    <a:lnTo>
                      <a:pt x="67" y="53"/>
                    </a:lnTo>
                    <a:lnTo>
                      <a:pt x="65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F6CF4624-7285-4A5A-9763-936565F6A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" y="5343519"/>
                <a:ext cx="82550" cy="92075"/>
              </a:xfrm>
              <a:custGeom>
                <a:avLst/>
                <a:gdLst>
                  <a:gd name="T0" fmla="*/ 10 w 52"/>
                  <a:gd name="T1" fmla="*/ 16 h 58"/>
                  <a:gd name="T2" fmla="*/ 2 w 52"/>
                  <a:gd name="T3" fmla="*/ 20 h 58"/>
                  <a:gd name="T4" fmla="*/ 0 w 52"/>
                  <a:gd name="T5" fmla="*/ 26 h 58"/>
                  <a:gd name="T6" fmla="*/ 3 w 52"/>
                  <a:gd name="T7" fmla="*/ 34 h 58"/>
                  <a:gd name="T8" fmla="*/ 9 w 52"/>
                  <a:gd name="T9" fmla="*/ 41 h 58"/>
                  <a:gd name="T10" fmla="*/ 17 w 52"/>
                  <a:gd name="T11" fmla="*/ 50 h 58"/>
                  <a:gd name="T12" fmla="*/ 17 w 52"/>
                  <a:gd name="T13" fmla="*/ 53 h 58"/>
                  <a:gd name="T14" fmla="*/ 19 w 52"/>
                  <a:gd name="T15" fmla="*/ 57 h 58"/>
                  <a:gd name="T16" fmla="*/ 24 w 52"/>
                  <a:gd name="T17" fmla="*/ 58 h 58"/>
                  <a:gd name="T18" fmla="*/ 30 w 52"/>
                  <a:gd name="T19" fmla="*/ 55 h 58"/>
                  <a:gd name="T20" fmla="*/ 33 w 52"/>
                  <a:gd name="T21" fmla="*/ 48 h 58"/>
                  <a:gd name="T22" fmla="*/ 32 w 52"/>
                  <a:gd name="T23" fmla="*/ 39 h 58"/>
                  <a:gd name="T24" fmla="*/ 35 w 52"/>
                  <a:gd name="T25" fmla="*/ 36 h 58"/>
                  <a:gd name="T26" fmla="*/ 42 w 52"/>
                  <a:gd name="T27" fmla="*/ 36 h 58"/>
                  <a:gd name="T28" fmla="*/ 45 w 52"/>
                  <a:gd name="T29" fmla="*/ 33 h 58"/>
                  <a:gd name="T30" fmla="*/ 47 w 52"/>
                  <a:gd name="T31" fmla="*/ 26 h 58"/>
                  <a:gd name="T32" fmla="*/ 44 w 52"/>
                  <a:gd name="T33" fmla="*/ 15 h 58"/>
                  <a:gd name="T34" fmla="*/ 52 w 52"/>
                  <a:gd name="T35" fmla="*/ 10 h 58"/>
                  <a:gd name="T36" fmla="*/ 51 w 52"/>
                  <a:gd name="T37" fmla="*/ 6 h 58"/>
                  <a:gd name="T38" fmla="*/ 49 w 52"/>
                  <a:gd name="T39" fmla="*/ 2 h 58"/>
                  <a:gd name="T40" fmla="*/ 45 w 52"/>
                  <a:gd name="T41" fmla="*/ 0 h 58"/>
                  <a:gd name="T42" fmla="*/ 42 w 52"/>
                  <a:gd name="T43" fmla="*/ 1 h 58"/>
                  <a:gd name="T44" fmla="*/ 34 w 52"/>
                  <a:gd name="T45" fmla="*/ 0 h 58"/>
                  <a:gd name="T46" fmla="*/ 28 w 52"/>
                  <a:gd name="T47" fmla="*/ 6 h 58"/>
                  <a:gd name="T48" fmla="*/ 30 w 52"/>
                  <a:gd name="T49" fmla="*/ 14 h 58"/>
                  <a:gd name="T50" fmla="*/ 28 w 52"/>
                  <a:gd name="T51" fmla="*/ 19 h 58"/>
                  <a:gd name="T52" fmla="*/ 23 w 52"/>
                  <a:gd name="T53" fmla="*/ 19 h 58"/>
                  <a:gd name="T54" fmla="*/ 17 w 52"/>
                  <a:gd name="T55" fmla="*/ 15 h 58"/>
                  <a:gd name="T56" fmla="*/ 10 w 52"/>
                  <a:gd name="T57" fmla="*/ 1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" h="58">
                    <a:moveTo>
                      <a:pt x="10" y="16"/>
                    </a:moveTo>
                    <a:lnTo>
                      <a:pt x="2" y="20"/>
                    </a:lnTo>
                    <a:lnTo>
                      <a:pt x="0" y="26"/>
                    </a:lnTo>
                    <a:lnTo>
                      <a:pt x="3" y="34"/>
                    </a:lnTo>
                    <a:lnTo>
                      <a:pt x="9" y="41"/>
                    </a:lnTo>
                    <a:lnTo>
                      <a:pt x="17" y="50"/>
                    </a:lnTo>
                    <a:lnTo>
                      <a:pt x="17" y="53"/>
                    </a:lnTo>
                    <a:lnTo>
                      <a:pt x="19" y="57"/>
                    </a:lnTo>
                    <a:lnTo>
                      <a:pt x="24" y="58"/>
                    </a:lnTo>
                    <a:lnTo>
                      <a:pt x="30" y="55"/>
                    </a:lnTo>
                    <a:lnTo>
                      <a:pt x="33" y="48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42" y="36"/>
                    </a:lnTo>
                    <a:lnTo>
                      <a:pt x="45" y="33"/>
                    </a:lnTo>
                    <a:lnTo>
                      <a:pt x="47" y="26"/>
                    </a:lnTo>
                    <a:lnTo>
                      <a:pt x="44" y="15"/>
                    </a:lnTo>
                    <a:lnTo>
                      <a:pt x="52" y="10"/>
                    </a:lnTo>
                    <a:lnTo>
                      <a:pt x="51" y="6"/>
                    </a:lnTo>
                    <a:lnTo>
                      <a:pt x="49" y="2"/>
                    </a:lnTo>
                    <a:lnTo>
                      <a:pt x="45" y="0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8" y="6"/>
                    </a:lnTo>
                    <a:lnTo>
                      <a:pt x="30" y="14"/>
                    </a:lnTo>
                    <a:lnTo>
                      <a:pt x="28" y="19"/>
                    </a:lnTo>
                    <a:lnTo>
                      <a:pt x="23" y="19"/>
                    </a:lnTo>
                    <a:lnTo>
                      <a:pt x="17" y="15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2BAA7687-1DEF-48DE-BAD7-687915BB8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50" y="5424482"/>
                <a:ext cx="71438" cy="52387"/>
              </a:xfrm>
              <a:custGeom>
                <a:avLst/>
                <a:gdLst>
                  <a:gd name="T0" fmla="*/ 45 w 45"/>
                  <a:gd name="T1" fmla="*/ 11 h 33"/>
                  <a:gd name="T2" fmla="*/ 44 w 45"/>
                  <a:gd name="T3" fmla="*/ 8 h 33"/>
                  <a:gd name="T4" fmla="*/ 40 w 45"/>
                  <a:gd name="T5" fmla="*/ 2 h 33"/>
                  <a:gd name="T6" fmla="*/ 34 w 45"/>
                  <a:gd name="T7" fmla="*/ 0 h 33"/>
                  <a:gd name="T8" fmla="*/ 29 w 45"/>
                  <a:gd name="T9" fmla="*/ 4 h 33"/>
                  <a:gd name="T10" fmla="*/ 21 w 45"/>
                  <a:gd name="T11" fmla="*/ 7 h 33"/>
                  <a:gd name="T12" fmla="*/ 6 w 45"/>
                  <a:gd name="T13" fmla="*/ 10 h 33"/>
                  <a:gd name="T14" fmla="*/ 0 w 45"/>
                  <a:gd name="T15" fmla="*/ 15 h 33"/>
                  <a:gd name="T16" fmla="*/ 7 w 45"/>
                  <a:gd name="T17" fmla="*/ 19 h 33"/>
                  <a:gd name="T18" fmla="*/ 17 w 45"/>
                  <a:gd name="T19" fmla="*/ 23 h 33"/>
                  <a:gd name="T20" fmla="*/ 25 w 45"/>
                  <a:gd name="T21" fmla="*/ 29 h 33"/>
                  <a:gd name="T22" fmla="*/ 32 w 45"/>
                  <a:gd name="T23" fmla="*/ 33 h 33"/>
                  <a:gd name="T24" fmla="*/ 39 w 45"/>
                  <a:gd name="T25" fmla="*/ 31 h 33"/>
                  <a:gd name="T26" fmla="*/ 43 w 45"/>
                  <a:gd name="T27" fmla="*/ 27 h 33"/>
                  <a:gd name="T28" fmla="*/ 41 w 45"/>
                  <a:gd name="T29" fmla="*/ 17 h 33"/>
                  <a:gd name="T30" fmla="*/ 43 w 45"/>
                  <a:gd name="T31" fmla="*/ 13 h 33"/>
                  <a:gd name="T32" fmla="*/ 45 w 45"/>
                  <a:gd name="T33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33">
                    <a:moveTo>
                      <a:pt x="45" y="11"/>
                    </a:moveTo>
                    <a:lnTo>
                      <a:pt x="44" y="8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9" y="4"/>
                    </a:lnTo>
                    <a:lnTo>
                      <a:pt x="21" y="7"/>
                    </a:lnTo>
                    <a:lnTo>
                      <a:pt x="6" y="10"/>
                    </a:lnTo>
                    <a:lnTo>
                      <a:pt x="0" y="15"/>
                    </a:lnTo>
                    <a:lnTo>
                      <a:pt x="7" y="19"/>
                    </a:lnTo>
                    <a:lnTo>
                      <a:pt x="17" y="23"/>
                    </a:lnTo>
                    <a:lnTo>
                      <a:pt x="25" y="29"/>
                    </a:lnTo>
                    <a:lnTo>
                      <a:pt x="32" y="33"/>
                    </a:lnTo>
                    <a:lnTo>
                      <a:pt x="39" y="31"/>
                    </a:lnTo>
                    <a:lnTo>
                      <a:pt x="43" y="27"/>
                    </a:lnTo>
                    <a:lnTo>
                      <a:pt x="41" y="17"/>
                    </a:lnTo>
                    <a:lnTo>
                      <a:pt x="43" y="13"/>
                    </a:lnTo>
                    <a:lnTo>
                      <a:pt x="45" y="1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77">
                <a:extLst>
                  <a:ext uri="{FF2B5EF4-FFF2-40B4-BE49-F238E27FC236}">
                    <a16:creationId xmlns:a16="http://schemas.microsoft.com/office/drawing/2014/main" id="{4839F3E6-F3AD-4CC0-B338-1559061C4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13" y="5465757"/>
                <a:ext cx="101600" cy="77787"/>
              </a:xfrm>
              <a:custGeom>
                <a:avLst/>
                <a:gdLst>
                  <a:gd name="T0" fmla="*/ 29 w 64"/>
                  <a:gd name="T1" fmla="*/ 39 h 49"/>
                  <a:gd name="T2" fmla="*/ 31 w 64"/>
                  <a:gd name="T3" fmla="*/ 37 h 49"/>
                  <a:gd name="T4" fmla="*/ 34 w 64"/>
                  <a:gd name="T5" fmla="*/ 34 h 49"/>
                  <a:gd name="T6" fmla="*/ 41 w 64"/>
                  <a:gd name="T7" fmla="*/ 34 h 49"/>
                  <a:gd name="T8" fmla="*/ 46 w 64"/>
                  <a:gd name="T9" fmla="*/ 42 h 49"/>
                  <a:gd name="T10" fmla="*/ 53 w 64"/>
                  <a:gd name="T11" fmla="*/ 49 h 49"/>
                  <a:gd name="T12" fmla="*/ 60 w 64"/>
                  <a:gd name="T13" fmla="*/ 49 h 49"/>
                  <a:gd name="T14" fmla="*/ 64 w 64"/>
                  <a:gd name="T15" fmla="*/ 42 h 49"/>
                  <a:gd name="T16" fmla="*/ 64 w 64"/>
                  <a:gd name="T17" fmla="*/ 33 h 49"/>
                  <a:gd name="T18" fmla="*/ 61 w 64"/>
                  <a:gd name="T19" fmla="*/ 27 h 49"/>
                  <a:gd name="T20" fmla="*/ 60 w 64"/>
                  <a:gd name="T21" fmla="*/ 23 h 49"/>
                  <a:gd name="T22" fmla="*/ 61 w 64"/>
                  <a:gd name="T23" fmla="*/ 20 h 49"/>
                  <a:gd name="T24" fmla="*/ 60 w 64"/>
                  <a:gd name="T25" fmla="*/ 15 h 49"/>
                  <a:gd name="T26" fmla="*/ 55 w 64"/>
                  <a:gd name="T27" fmla="*/ 12 h 49"/>
                  <a:gd name="T28" fmla="*/ 49 w 64"/>
                  <a:gd name="T29" fmla="*/ 10 h 49"/>
                  <a:gd name="T30" fmla="*/ 42 w 64"/>
                  <a:gd name="T31" fmla="*/ 10 h 49"/>
                  <a:gd name="T32" fmla="*/ 37 w 64"/>
                  <a:gd name="T33" fmla="*/ 8 h 49"/>
                  <a:gd name="T34" fmla="*/ 34 w 64"/>
                  <a:gd name="T35" fmla="*/ 3 h 49"/>
                  <a:gd name="T36" fmla="*/ 28 w 64"/>
                  <a:gd name="T37" fmla="*/ 1 h 49"/>
                  <a:gd name="T38" fmla="*/ 21 w 64"/>
                  <a:gd name="T39" fmla="*/ 0 h 49"/>
                  <a:gd name="T40" fmla="*/ 14 w 64"/>
                  <a:gd name="T41" fmla="*/ 1 h 49"/>
                  <a:gd name="T42" fmla="*/ 10 w 64"/>
                  <a:gd name="T43" fmla="*/ 3 h 49"/>
                  <a:gd name="T44" fmla="*/ 6 w 64"/>
                  <a:gd name="T45" fmla="*/ 3 h 49"/>
                  <a:gd name="T46" fmla="*/ 0 w 64"/>
                  <a:gd name="T47" fmla="*/ 1 h 49"/>
                  <a:gd name="T48" fmla="*/ 2 w 64"/>
                  <a:gd name="T49" fmla="*/ 8 h 49"/>
                  <a:gd name="T50" fmla="*/ 14 w 64"/>
                  <a:gd name="T51" fmla="*/ 20 h 49"/>
                  <a:gd name="T52" fmla="*/ 19 w 64"/>
                  <a:gd name="T53" fmla="*/ 29 h 49"/>
                  <a:gd name="T54" fmla="*/ 20 w 64"/>
                  <a:gd name="T55" fmla="*/ 36 h 49"/>
                  <a:gd name="T56" fmla="*/ 24 w 64"/>
                  <a:gd name="T57" fmla="*/ 39 h 49"/>
                  <a:gd name="T58" fmla="*/ 29 w 64"/>
                  <a:gd name="T59" fmla="*/ 3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49">
                    <a:moveTo>
                      <a:pt x="29" y="39"/>
                    </a:moveTo>
                    <a:lnTo>
                      <a:pt x="31" y="37"/>
                    </a:lnTo>
                    <a:lnTo>
                      <a:pt x="34" y="34"/>
                    </a:lnTo>
                    <a:lnTo>
                      <a:pt x="41" y="34"/>
                    </a:lnTo>
                    <a:lnTo>
                      <a:pt x="46" y="42"/>
                    </a:lnTo>
                    <a:lnTo>
                      <a:pt x="53" y="49"/>
                    </a:lnTo>
                    <a:lnTo>
                      <a:pt x="60" y="49"/>
                    </a:lnTo>
                    <a:lnTo>
                      <a:pt x="64" y="42"/>
                    </a:lnTo>
                    <a:lnTo>
                      <a:pt x="64" y="33"/>
                    </a:lnTo>
                    <a:lnTo>
                      <a:pt x="61" y="27"/>
                    </a:lnTo>
                    <a:lnTo>
                      <a:pt x="60" y="23"/>
                    </a:lnTo>
                    <a:lnTo>
                      <a:pt x="61" y="20"/>
                    </a:lnTo>
                    <a:lnTo>
                      <a:pt x="60" y="15"/>
                    </a:lnTo>
                    <a:lnTo>
                      <a:pt x="55" y="12"/>
                    </a:lnTo>
                    <a:lnTo>
                      <a:pt x="49" y="10"/>
                    </a:lnTo>
                    <a:lnTo>
                      <a:pt x="42" y="10"/>
                    </a:lnTo>
                    <a:lnTo>
                      <a:pt x="37" y="8"/>
                    </a:lnTo>
                    <a:lnTo>
                      <a:pt x="34" y="3"/>
                    </a:lnTo>
                    <a:lnTo>
                      <a:pt x="28" y="1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10" y="3"/>
                    </a:lnTo>
                    <a:lnTo>
                      <a:pt x="6" y="3"/>
                    </a:lnTo>
                    <a:lnTo>
                      <a:pt x="0" y="1"/>
                    </a:lnTo>
                    <a:lnTo>
                      <a:pt x="2" y="8"/>
                    </a:lnTo>
                    <a:lnTo>
                      <a:pt x="14" y="20"/>
                    </a:lnTo>
                    <a:lnTo>
                      <a:pt x="19" y="29"/>
                    </a:lnTo>
                    <a:lnTo>
                      <a:pt x="20" y="36"/>
                    </a:lnTo>
                    <a:lnTo>
                      <a:pt x="24" y="39"/>
                    </a:lnTo>
                    <a:lnTo>
                      <a:pt x="29" y="3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78">
                <a:extLst>
                  <a:ext uri="{FF2B5EF4-FFF2-40B4-BE49-F238E27FC236}">
                    <a16:creationId xmlns:a16="http://schemas.microsoft.com/office/drawing/2014/main" id="{F46CBFA1-95C6-4B15-AA40-D373682B8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399" y="5621332"/>
                <a:ext cx="39688" cy="77787"/>
              </a:xfrm>
              <a:custGeom>
                <a:avLst/>
                <a:gdLst>
                  <a:gd name="T0" fmla="*/ 7 w 25"/>
                  <a:gd name="T1" fmla="*/ 0 h 49"/>
                  <a:gd name="T2" fmla="*/ 1 w 25"/>
                  <a:gd name="T3" fmla="*/ 7 h 49"/>
                  <a:gd name="T4" fmla="*/ 0 w 25"/>
                  <a:gd name="T5" fmla="*/ 20 h 49"/>
                  <a:gd name="T6" fmla="*/ 1 w 25"/>
                  <a:gd name="T7" fmla="*/ 45 h 49"/>
                  <a:gd name="T8" fmla="*/ 7 w 25"/>
                  <a:gd name="T9" fmla="*/ 49 h 49"/>
                  <a:gd name="T10" fmla="*/ 12 w 25"/>
                  <a:gd name="T11" fmla="*/ 46 h 49"/>
                  <a:gd name="T12" fmla="*/ 19 w 25"/>
                  <a:gd name="T13" fmla="*/ 46 h 49"/>
                  <a:gd name="T14" fmla="*/ 24 w 25"/>
                  <a:gd name="T15" fmla="*/ 44 h 49"/>
                  <a:gd name="T16" fmla="*/ 25 w 25"/>
                  <a:gd name="T17" fmla="*/ 36 h 49"/>
                  <a:gd name="T18" fmla="*/ 20 w 25"/>
                  <a:gd name="T19" fmla="*/ 25 h 49"/>
                  <a:gd name="T20" fmla="*/ 14 w 25"/>
                  <a:gd name="T21" fmla="*/ 17 h 49"/>
                  <a:gd name="T22" fmla="*/ 7 w 25"/>
                  <a:gd name="T2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9">
                    <a:moveTo>
                      <a:pt x="7" y="0"/>
                    </a:moveTo>
                    <a:lnTo>
                      <a:pt x="1" y="7"/>
                    </a:lnTo>
                    <a:lnTo>
                      <a:pt x="0" y="20"/>
                    </a:lnTo>
                    <a:lnTo>
                      <a:pt x="1" y="45"/>
                    </a:lnTo>
                    <a:lnTo>
                      <a:pt x="7" y="49"/>
                    </a:lnTo>
                    <a:lnTo>
                      <a:pt x="12" y="46"/>
                    </a:lnTo>
                    <a:lnTo>
                      <a:pt x="19" y="46"/>
                    </a:lnTo>
                    <a:lnTo>
                      <a:pt x="24" y="44"/>
                    </a:lnTo>
                    <a:lnTo>
                      <a:pt x="25" y="36"/>
                    </a:lnTo>
                    <a:lnTo>
                      <a:pt x="20" y="25"/>
                    </a:lnTo>
                    <a:lnTo>
                      <a:pt x="14" y="1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79">
                <a:extLst>
                  <a:ext uri="{FF2B5EF4-FFF2-40B4-BE49-F238E27FC236}">
                    <a16:creationId xmlns:a16="http://schemas.microsoft.com/office/drawing/2014/main" id="{34C5742F-0E53-4D43-9C72-5A2CFE7B7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5632444"/>
                <a:ext cx="68263" cy="104775"/>
              </a:xfrm>
              <a:custGeom>
                <a:avLst/>
                <a:gdLst>
                  <a:gd name="T0" fmla="*/ 43 w 43"/>
                  <a:gd name="T1" fmla="*/ 24 h 66"/>
                  <a:gd name="T2" fmla="*/ 42 w 43"/>
                  <a:gd name="T3" fmla="*/ 21 h 66"/>
                  <a:gd name="T4" fmla="*/ 41 w 43"/>
                  <a:gd name="T5" fmla="*/ 20 h 66"/>
                  <a:gd name="T6" fmla="*/ 41 w 43"/>
                  <a:gd name="T7" fmla="*/ 13 h 66"/>
                  <a:gd name="T8" fmla="*/ 33 w 43"/>
                  <a:gd name="T9" fmla="*/ 10 h 66"/>
                  <a:gd name="T10" fmla="*/ 29 w 43"/>
                  <a:gd name="T11" fmla="*/ 6 h 66"/>
                  <a:gd name="T12" fmla="*/ 22 w 43"/>
                  <a:gd name="T13" fmla="*/ 0 h 66"/>
                  <a:gd name="T14" fmla="*/ 17 w 43"/>
                  <a:gd name="T15" fmla="*/ 3 h 66"/>
                  <a:gd name="T16" fmla="*/ 21 w 43"/>
                  <a:gd name="T17" fmla="*/ 15 h 66"/>
                  <a:gd name="T18" fmla="*/ 27 w 43"/>
                  <a:gd name="T19" fmla="*/ 24 h 66"/>
                  <a:gd name="T20" fmla="*/ 29 w 43"/>
                  <a:gd name="T21" fmla="*/ 31 h 66"/>
                  <a:gd name="T22" fmla="*/ 27 w 43"/>
                  <a:gd name="T23" fmla="*/ 38 h 66"/>
                  <a:gd name="T24" fmla="*/ 20 w 43"/>
                  <a:gd name="T25" fmla="*/ 43 h 66"/>
                  <a:gd name="T26" fmla="*/ 11 w 43"/>
                  <a:gd name="T27" fmla="*/ 43 h 66"/>
                  <a:gd name="T28" fmla="*/ 4 w 43"/>
                  <a:gd name="T29" fmla="*/ 45 h 66"/>
                  <a:gd name="T30" fmla="*/ 0 w 43"/>
                  <a:gd name="T31" fmla="*/ 48 h 66"/>
                  <a:gd name="T32" fmla="*/ 13 w 43"/>
                  <a:gd name="T33" fmla="*/ 51 h 66"/>
                  <a:gd name="T34" fmla="*/ 14 w 43"/>
                  <a:gd name="T35" fmla="*/ 54 h 66"/>
                  <a:gd name="T36" fmla="*/ 11 w 43"/>
                  <a:gd name="T37" fmla="*/ 57 h 66"/>
                  <a:gd name="T38" fmla="*/ 7 w 43"/>
                  <a:gd name="T39" fmla="*/ 60 h 66"/>
                  <a:gd name="T40" fmla="*/ 4 w 43"/>
                  <a:gd name="T41" fmla="*/ 60 h 66"/>
                  <a:gd name="T42" fmla="*/ 0 w 43"/>
                  <a:gd name="T43" fmla="*/ 61 h 66"/>
                  <a:gd name="T44" fmla="*/ 3 w 43"/>
                  <a:gd name="T45" fmla="*/ 65 h 66"/>
                  <a:gd name="T46" fmla="*/ 9 w 43"/>
                  <a:gd name="T47" fmla="*/ 66 h 66"/>
                  <a:gd name="T48" fmla="*/ 16 w 43"/>
                  <a:gd name="T49" fmla="*/ 66 h 66"/>
                  <a:gd name="T50" fmla="*/ 28 w 43"/>
                  <a:gd name="T51" fmla="*/ 59 h 66"/>
                  <a:gd name="T52" fmla="*/ 32 w 43"/>
                  <a:gd name="T53" fmla="*/ 54 h 66"/>
                  <a:gd name="T54" fmla="*/ 37 w 43"/>
                  <a:gd name="T55" fmla="*/ 51 h 66"/>
                  <a:gd name="T56" fmla="*/ 41 w 43"/>
                  <a:gd name="T57" fmla="*/ 47 h 66"/>
                  <a:gd name="T58" fmla="*/ 41 w 43"/>
                  <a:gd name="T59" fmla="*/ 41 h 66"/>
                  <a:gd name="T60" fmla="*/ 43 w 43"/>
                  <a:gd name="T61" fmla="*/ 32 h 66"/>
                  <a:gd name="T62" fmla="*/ 43 w 43"/>
                  <a:gd name="T63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" h="66">
                    <a:moveTo>
                      <a:pt x="43" y="24"/>
                    </a:moveTo>
                    <a:lnTo>
                      <a:pt x="42" y="21"/>
                    </a:lnTo>
                    <a:lnTo>
                      <a:pt x="41" y="20"/>
                    </a:lnTo>
                    <a:lnTo>
                      <a:pt x="41" y="13"/>
                    </a:lnTo>
                    <a:lnTo>
                      <a:pt x="33" y="10"/>
                    </a:lnTo>
                    <a:lnTo>
                      <a:pt x="29" y="6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21" y="15"/>
                    </a:lnTo>
                    <a:lnTo>
                      <a:pt x="27" y="24"/>
                    </a:lnTo>
                    <a:lnTo>
                      <a:pt x="29" y="31"/>
                    </a:lnTo>
                    <a:lnTo>
                      <a:pt x="27" y="38"/>
                    </a:lnTo>
                    <a:lnTo>
                      <a:pt x="20" y="43"/>
                    </a:lnTo>
                    <a:lnTo>
                      <a:pt x="11" y="43"/>
                    </a:lnTo>
                    <a:lnTo>
                      <a:pt x="4" y="45"/>
                    </a:lnTo>
                    <a:lnTo>
                      <a:pt x="0" y="48"/>
                    </a:lnTo>
                    <a:lnTo>
                      <a:pt x="13" y="51"/>
                    </a:lnTo>
                    <a:lnTo>
                      <a:pt x="14" y="54"/>
                    </a:lnTo>
                    <a:lnTo>
                      <a:pt x="11" y="57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1"/>
                    </a:lnTo>
                    <a:lnTo>
                      <a:pt x="3" y="65"/>
                    </a:lnTo>
                    <a:lnTo>
                      <a:pt x="9" y="66"/>
                    </a:lnTo>
                    <a:lnTo>
                      <a:pt x="16" y="66"/>
                    </a:lnTo>
                    <a:lnTo>
                      <a:pt x="28" y="59"/>
                    </a:lnTo>
                    <a:lnTo>
                      <a:pt x="32" y="54"/>
                    </a:lnTo>
                    <a:lnTo>
                      <a:pt x="37" y="51"/>
                    </a:lnTo>
                    <a:lnTo>
                      <a:pt x="41" y="47"/>
                    </a:lnTo>
                    <a:lnTo>
                      <a:pt x="41" y="41"/>
                    </a:lnTo>
                    <a:lnTo>
                      <a:pt x="43" y="32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80">
                <a:extLst>
                  <a:ext uri="{FF2B5EF4-FFF2-40B4-BE49-F238E27FC236}">
                    <a16:creationId xmlns:a16="http://schemas.microsoft.com/office/drawing/2014/main" id="{630706B2-35B7-43ED-AD45-922D78D5D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015" y="5803893"/>
                <a:ext cx="77788" cy="65087"/>
              </a:xfrm>
              <a:custGeom>
                <a:avLst/>
                <a:gdLst>
                  <a:gd name="T0" fmla="*/ 49 w 49"/>
                  <a:gd name="T1" fmla="*/ 27 h 41"/>
                  <a:gd name="T2" fmla="*/ 49 w 49"/>
                  <a:gd name="T3" fmla="*/ 23 h 41"/>
                  <a:gd name="T4" fmla="*/ 47 w 49"/>
                  <a:gd name="T5" fmla="*/ 16 h 41"/>
                  <a:gd name="T6" fmla="*/ 33 w 49"/>
                  <a:gd name="T7" fmla="*/ 2 h 41"/>
                  <a:gd name="T8" fmla="*/ 28 w 49"/>
                  <a:gd name="T9" fmla="*/ 2 h 41"/>
                  <a:gd name="T10" fmla="*/ 23 w 49"/>
                  <a:gd name="T11" fmla="*/ 8 h 41"/>
                  <a:gd name="T12" fmla="*/ 20 w 49"/>
                  <a:gd name="T13" fmla="*/ 9 h 41"/>
                  <a:gd name="T14" fmla="*/ 19 w 49"/>
                  <a:gd name="T15" fmla="*/ 6 h 41"/>
                  <a:gd name="T16" fmla="*/ 12 w 49"/>
                  <a:gd name="T17" fmla="*/ 5 h 41"/>
                  <a:gd name="T18" fmla="*/ 7 w 49"/>
                  <a:gd name="T19" fmla="*/ 2 h 41"/>
                  <a:gd name="T20" fmla="*/ 3 w 49"/>
                  <a:gd name="T21" fmla="*/ 0 h 41"/>
                  <a:gd name="T22" fmla="*/ 0 w 49"/>
                  <a:gd name="T23" fmla="*/ 2 h 41"/>
                  <a:gd name="T24" fmla="*/ 1 w 49"/>
                  <a:gd name="T25" fmla="*/ 5 h 41"/>
                  <a:gd name="T26" fmla="*/ 1 w 49"/>
                  <a:gd name="T27" fmla="*/ 9 h 41"/>
                  <a:gd name="T28" fmla="*/ 0 w 49"/>
                  <a:gd name="T29" fmla="*/ 14 h 41"/>
                  <a:gd name="T30" fmla="*/ 3 w 49"/>
                  <a:gd name="T31" fmla="*/ 17 h 41"/>
                  <a:gd name="T32" fmla="*/ 10 w 49"/>
                  <a:gd name="T33" fmla="*/ 22 h 41"/>
                  <a:gd name="T34" fmla="*/ 8 w 49"/>
                  <a:gd name="T35" fmla="*/ 23 h 41"/>
                  <a:gd name="T36" fmla="*/ 11 w 49"/>
                  <a:gd name="T37" fmla="*/ 28 h 41"/>
                  <a:gd name="T38" fmla="*/ 17 w 49"/>
                  <a:gd name="T39" fmla="*/ 29 h 41"/>
                  <a:gd name="T40" fmla="*/ 21 w 49"/>
                  <a:gd name="T41" fmla="*/ 34 h 41"/>
                  <a:gd name="T42" fmla="*/ 21 w 49"/>
                  <a:gd name="T43" fmla="*/ 40 h 41"/>
                  <a:gd name="T44" fmla="*/ 25 w 49"/>
                  <a:gd name="T45" fmla="*/ 41 h 41"/>
                  <a:gd name="T46" fmla="*/ 34 w 49"/>
                  <a:gd name="T47" fmla="*/ 39 h 41"/>
                  <a:gd name="T48" fmla="*/ 45 w 49"/>
                  <a:gd name="T49" fmla="*/ 32 h 41"/>
                  <a:gd name="T50" fmla="*/ 49 w 49"/>
                  <a:gd name="T51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1">
                    <a:moveTo>
                      <a:pt x="49" y="27"/>
                    </a:moveTo>
                    <a:lnTo>
                      <a:pt x="49" y="23"/>
                    </a:lnTo>
                    <a:lnTo>
                      <a:pt x="47" y="16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3" y="8"/>
                    </a:lnTo>
                    <a:lnTo>
                      <a:pt x="20" y="9"/>
                    </a:lnTo>
                    <a:lnTo>
                      <a:pt x="19" y="6"/>
                    </a:lnTo>
                    <a:lnTo>
                      <a:pt x="12" y="5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1" y="9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0" y="22"/>
                    </a:lnTo>
                    <a:lnTo>
                      <a:pt x="8" y="23"/>
                    </a:lnTo>
                    <a:lnTo>
                      <a:pt x="11" y="28"/>
                    </a:lnTo>
                    <a:lnTo>
                      <a:pt x="17" y="29"/>
                    </a:lnTo>
                    <a:lnTo>
                      <a:pt x="21" y="34"/>
                    </a:lnTo>
                    <a:lnTo>
                      <a:pt x="21" y="40"/>
                    </a:lnTo>
                    <a:lnTo>
                      <a:pt x="25" y="41"/>
                    </a:lnTo>
                    <a:lnTo>
                      <a:pt x="34" y="39"/>
                    </a:lnTo>
                    <a:lnTo>
                      <a:pt x="45" y="32"/>
                    </a:lnTo>
                    <a:lnTo>
                      <a:pt x="49" y="2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E39B16F0-0C03-4A90-971C-3AC592141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601" y="5883268"/>
                <a:ext cx="123825" cy="128586"/>
              </a:xfrm>
              <a:custGeom>
                <a:avLst/>
                <a:gdLst>
                  <a:gd name="T0" fmla="*/ 60 w 78"/>
                  <a:gd name="T1" fmla="*/ 50 h 81"/>
                  <a:gd name="T2" fmla="*/ 57 w 78"/>
                  <a:gd name="T3" fmla="*/ 45 h 81"/>
                  <a:gd name="T4" fmla="*/ 55 w 78"/>
                  <a:gd name="T5" fmla="*/ 40 h 81"/>
                  <a:gd name="T6" fmla="*/ 53 w 78"/>
                  <a:gd name="T7" fmla="*/ 29 h 81"/>
                  <a:gd name="T8" fmla="*/ 48 w 78"/>
                  <a:gd name="T9" fmla="*/ 15 h 81"/>
                  <a:gd name="T10" fmla="*/ 41 w 78"/>
                  <a:gd name="T11" fmla="*/ 7 h 81"/>
                  <a:gd name="T12" fmla="*/ 35 w 78"/>
                  <a:gd name="T13" fmla="*/ 3 h 81"/>
                  <a:gd name="T14" fmla="*/ 28 w 78"/>
                  <a:gd name="T15" fmla="*/ 0 h 81"/>
                  <a:gd name="T16" fmla="*/ 17 w 78"/>
                  <a:gd name="T17" fmla="*/ 2 h 81"/>
                  <a:gd name="T18" fmla="*/ 13 w 78"/>
                  <a:gd name="T19" fmla="*/ 3 h 81"/>
                  <a:gd name="T20" fmla="*/ 7 w 78"/>
                  <a:gd name="T21" fmla="*/ 5 h 81"/>
                  <a:gd name="T22" fmla="*/ 3 w 78"/>
                  <a:gd name="T23" fmla="*/ 12 h 81"/>
                  <a:gd name="T24" fmla="*/ 0 w 78"/>
                  <a:gd name="T25" fmla="*/ 21 h 81"/>
                  <a:gd name="T26" fmla="*/ 0 w 78"/>
                  <a:gd name="T27" fmla="*/ 30 h 81"/>
                  <a:gd name="T28" fmla="*/ 0 w 78"/>
                  <a:gd name="T29" fmla="*/ 39 h 81"/>
                  <a:gd name="T30" fmla="*/ 2 w 78"/>
                  <a:gd name="T31" fmla="*/ 46 h 81"/>
                  <a:gd name="T32" fmla="*/ 6 w 78"/>
                  <a:gd name="T33" fmla="*/ 52 h 81"/>
                  <a:gd name="T34" fmla="*/ 13 w 78"/>
                  <a:gd name="T35" fmla="*/ 57 h 81"/>
                  <a:gd name="T36" fmla="*/ 21 w 78"/>
                  <a:gd name="T37" fmla="*/ 58 h 81"/>
                  <a:gd name="T38" fmla="*/ 27 w 78"/>
                  <a:gd name="T39" fmla="*/ 57 h 81"/>
                  <a:gd name="T40" fmla="*/ 32 w 78"/>
                  <a:gd name="T41" fmla="*/ 58 h 81"/>
                  <a:gd name="T42" fmla="*/ 34 w 78"/>
                  <a:gd name="T43" fmla="*/ 63 h 81"/>
                  <a:gd name="T44" fmla="*/ 29 w 78"/>
                  <a:gd name="T45" fmla="*/ 68 h 81"/>
                  <a:gd name="T46" fmla="*/ 29 w 78"/>
                  <a:gd name="T47" fmla="*/ 72 h 81"/>
                  <a:gd name="T48" fmla="*/ 40 w 78"/>
                  <a:gd name="T49" fmla="*/ 76 h 81"/>
                  <a:gd name="T50" fmla="*/ 48 w 78"/>
                  <a:gd name="T51" fmla="*/ 78 h 81"/>
                  <a:gd name="T52" fmla="*/ 54 w 78"/>
                  <a:gd name="T53" fmla="*/ 81 h 81"/>
                  <a:gd name="T54" fmla="*/ 56 w 78"/>
                  <a:gd name="T55" fmla="*/ 79 h 81"/>
                  <a:gd name="T56" fmla="*/ 57 w 78"/>
                  <a:gd name="T57" fmla="*/ 75 h 81"/>
                  <a:gd name="T58" fmla="*/ 60 w 78"/>
                  <a:gd name="T59" fmla="*/ 75 h 81"/>
                  <a:gd name="T60" fmla="*/ 64 w 78"/>
                  <a:gd name="T61" fmla="*/ 77 h 81"/>
                  <a:gd name="T62" fmla="*/ 69 w 78"/>
                  <a:gd name="T63" fmla="*/ 80 h 81"/>
                  <a:gd name="T64" fmla="*/ 72 w 78"/>
                  <a:gd name="T65" fmla="*/ 81 h 81"/>
                  <a:gd name="T66" fmla="*/ 75 w 78"/>
                  <a:gd name="T67" fmla="*/ 81 h 81"/>
                  <a:gd name="T68" fmla="*/ 78 w 78"/>
                  <a:gd name="T69" fmla="*/ 79 h 81"/>
                  <a:gd name="T70" fmla="*/ 73 w 78"/>
                  <a:gd name="T71" fmla="*/ 71 h 81"/>
                  <a:gd name="T72" fmla="*/ 72 w 78"/>
                  <a:gd name="T73" fmla="*/ 67 h 81"/>
                  <a:gd name="T74" fmla="*/ 62 w 78"/>
                  <a:gd name="T75" fmla="*/ 56 h 81"/>
                  <a:gd name="T76" fmla="*/ 60 w 78"/>
                  <a:gd name="T77" fmla="*/ 5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81">
                    <a:moveTo>
                      <a:pt x="60" y="50"/>
                    </a:moveTo>
                    <a:lnTo>
                      <a:pt x="57" y="45"/>
                    </a:lnTo>
                    <a:lnTo>
                      <a:pt x="55" y="40"/>
                    </a:lnTo>
                    <a:lnTo>
                      <a:pt x="53" y="29"/>
                    </a:lnTo>
                    <a:lnTo>
                      <a:pt x="48" y="15"/>
                    </a:lnTo>
                    <a:lnTo>
                      <a:pt x="41" y="7"/>
                    </a:lnTo>
                    <a:lnTo>
                      <a:pt x="35" y="3"/>
                    </a:lnTo>
                    <a:lnTo>
                      <a:pt x="28" y="0"/>
                    </a:lnTo>
                    <a:lnTo>
                      <a:pt x="17" y="2"/>
                    </a:lnTo>
                    <a:lnTo>
                      <a:pt x="13" y="3"/>
                    </a:lnTo>
                    <a:lnTo>
                      <a:pt x="7" y="5"/>
                    </a:lnTo>
                    <a:lnTo>
                      <a:pt x="3" y="12"/>
                    </a:lnTo>
                    <a:lnTo>
                      <a:pt x="0" y="21"/>
                    </a:lnTo>
                    <a:lnTo>
                      <a:pt x="0" y="30"/>
                    </a:lnTo>
                    <a:lnTo>
                      <a:pt x="0" y="39"/>
                    </a:lnTo>
                    <a:lnTo>
                      <a:pt x="2" y="46"/>
                    </a:lnTo>
                    <a:lnTo>
                      <a:pt x="6" y="52"/>
                    </a:lnTo>
                    <a:lnTo>
                      <a:pt x="13" y="57"/>
                    </a:lnTo>
                    <a:lnTo>
                      <a:pt x="21" y="58"/>
                    </a:lnTo>
                    <a:lnTo>
                      <a:pt x="27" y="57"/>
                    </a:lnTo>
                    <a:lnTo>
                      <a:pt x="32" y="58"/>
                    </a:lnTo>
                    <a:lnTo>
                      <a:pt x="34" y="63"/>
                    </a:lnTo>
                    <a:lnTo>
                      <a:pt x="29" y="68"/>
                    </a:lnTo>
                    <a:lnTo>
                      <a:pt x="29" y="72"/>
                    </a:lnTo>
                    <a:lnTo>
                      <a:pt x="40" y="76"/>
                    </a:lnTo>
                    <a:lnTo>
                      <a:pt x="48" y="78"/>
                    </a:lnTo>
                    <a:lnTo>
                      <a:pt x="54" y="81"/>
                    </a:lnTo>
                    <a:lnTo>
                      <a:pt x="56" y="79"/>
                    </a:lnTo>
                    <a:lnTo>
                      <a:pt x="57" y="75"/>
                    </a:lnTo>
                    <a:lnTo>
                      <a:pt x="60" y="75"/>
                    </a:lnTo>
                    <a:lnTo>
                      <a:pt x="64" y="77"/>
                    </a:lnTo>
                    <a:lnTo>
                      <a:pt x="69" y="80"/>
                    </a:lnTo>
                    <a:lnTo>
                      <a:pt x="72" y="81"/>
                    </a:lnTo>
                    <a:lnTo>
                      <a:pt x="75" y="81"/>
                    </a:lnTo>
                    <a:lnTo>
                      <a:pt x="78" y="79"/>
                    </a:lnTo>
                    <a:lnTo>
                      <a:pt x="73" y="71"/>
                    </a:lnTo>
                    <a:lnTo>
                      <a:pt x="72" y="67"/>
                    </a:lnTo>
                    <a:lnTo>
                      <a:pt x="62" y="56"/>
                    </a:lnTo>
                    <a:lnTo>
                      <a:pt x="60" y="5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3278E55D-8FC5-427F-B33D-995453A3B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5983282"/>
                <a:ext cx="65088" cy="38100"/>
              </a:xfrm>
              <a:custGeom>
                <a:avLst/>
                <a:gdLst>
                  <a:gd name="T0" fmla="*/ 41 w 41"/>
                  <a:gd name="T1" fmla="*/ 5 h 24"/>
                  <a:gd name="T2" fmla="*/ 36 w 41"/>
                  <a:gd name="T3" fmla="*/ 2 h 24"/>
                  <a:gd name="T4" fmla="*/ 28 w 41"/>
                  <a:gd name="T5" fmla="*/ 4 h 24"/>
                  <a:gd name="T6" fmla="*/ 7 w 41"/>
                  <a:gd name="T7" fmla="*/ 0 h 24"/>
                  <a:gd name="T8" fmla="*/ 3 w 41"/>
                  <a:gd name="T9" fmla="*/ 2 h 24"/>
                  <a:gd name="T10" fmla="*/ 3 w 41"/>
                  <a:gd name="T11" fmla="*/ 6 h 24"/>
                  <a:gd name="T12" fmla="*/ 0 w 41"/>
                  <a:gd name="T13" fmla="*/ 9 h 24"/>
                  <a:gd name="T14" fmla="*/ 0 w 41"/>
                  <a:gd name="T15" fmla="*/ 13 h 24"/>
                  <a:gd name="T16" fmla="*/ 5 w 41"/>
                  <a:gd name="T17" fmla="*/ 19 h 24"/>
                  <a:gd name="T18" fmla="*/ 17 w 41"/>
                  <a:gd name="T19" fmla="*/ 24 h 24"/>
                  <a:gd name="T20" fmla="*/ 21 w 41"/>
                  <a:gd name="T21" fmla="*/ 24 h 24"/>
                  <a:gd name="T22" fmla="*/ 22 w 41"/>
                  <a:gd name="T23" fmla="*/ 20 h 24"/>
                  <a:gd name="T24" fmla="*/ 23 w 41"/>
                  <a:gd name="T25" fmla="*/ 20 h 24"/>
                  <a:gd name="T26" fmla="*/ 26 w 41"/>
                  <a:gd name="T27" fmla="*/ 24 h 24"/>
                  <a:gd name="T28" fmla="*/ 29 w 41"/>
                  <a:gd name="T29" fmla="*/ 24 h 24"/>
                  <a:gd name="T30" fmla="*/ 32 w 41"/>
                  <a:gd name="T31" fmla="*/ 22 h 24"/>
                  <a:gd name="T32" fmla="*/ 38 w 41"/>
                  <a:gd name="T33" fmla="*/ 22 h 24"/>
                  <a:gd name="T34" fmla="*/ 41 w 41"/>
                  <a:gd name="T35" fmla="*/ 18 h 24"/>
                  <a:gd name="T36" fmla="*/ 40 w 41"/>
                  <a:gd name="T37" fmla="*/ 12 h 24"/>
                  <a:gd name="T38" fmla="*/ 41 w 41"/>
                  <a:gd name="T3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" h="24">
                    <a:moveTo>
                      <a:pt x="41" y="5"/>
                    </a:moveTo>
                    <a:lnTo>
                      <a:pt x="36" y="2"/>
                    </a:lnTo>
                    <a:lnTo>
                      <a:pt x="28" y="4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5" y="19"/>
                    </a:lnTo>
                    <a:lnTo>
                      <a:pt x="17" y="24"/>
                    </a:lnTo>
                    <a:lnTo>
                      <a:pt x="21" y="24"/>
                    </a:lnTo>
                    <a:lnTo>
                      <a:pt x="22" y="20"/>
                    </a:lnTo>
                    <a:lnTo>
                      <a:pt x="23" y="20"/>
                    </a:lnTo>
                    <a:lnTo>
                      <a:pt x="26" y="24"/>
                    </a:lnTo>
                    <a:lnTo>
                      <a:pt x="29" y="24"/>
                    </a:lnTo>
                    <a:lnTo>
                      <a:pt x="32" y="22"/>
                    </a:lnTo>
                    <a:lnTo>
                      <a:pt x="38" y="22"/>
                    </a:lnTo>
                    <a:lnTo>
                      <a:pt x="41" y="18"/>
                    </a:lnTo>
                    <a:lnTo>
                      <a:pt x="40" y="12"/>
                    </a:lnTo>
                    <a:lnTo>
                      <a:pt x="4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83">
                <a:extLst>
                  <a:ext uri="{FF2B5EF4-FFF2-40B4-BE49-F238E27FC236}">
                    <a16:creationId xmlns:a16="http://schemas.microsoft.com/office/drawing/2014/main" id="{E483F77C-50BB-4445-8451-E8614FBD2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88" y="6073768"/>
                <a:ext cx="65088" cy="65087"/>
              </a:xfrm>
              <a:custGeom>
                <a:avLst/>
                <a:gdLst>
                  <a:gd name="T0" fmla="*/ 12 w 41"/>
                  <a:gd name="T1" fmla="*/ 1 h 41"/>
                  <a:gd name="T2" fmla="*/ 7 w 41"/>
                  <a:gd name="T3" fmla="*/ 0 h 41"/>
                  <a:gd name="T4" fmla="*/ 5 w 41"/>
                  <a:gd name="T5" fmla="*/ 1 h 41"/>
                  <a:gd name="T6" fmla="*/ 8 w 41"/>
                  <a:gd name="T7" fmla="*/ 6 h 41"/>
                  <a:gd name="T8" fmla="*/ 8 w 41"/>
                  <a:gd name="T9" fmla="*/ 9 h 41"/>
                  <a:gd name="T10" fmla="*/ 7 w 41"/>
                  <a:gd name="T11" fmla="*/ 9 h 41"/>
                  <a:gd name="T12" fmla="*/ 5 w 41"/>
                  <a:gd name="T13" fmla="*/ 10 h 41"/>
                  <a:gd name="T14" fmla="*/ 5 w 41"/>
                  <a:gd name="T15" fmla="*/ 13 h 41"/>
                  <a:gd name="T16" fmla="*/ 6 w 41"/>
                  <a:gd name="T17" fmla="*/ 14 h 41"/>
                  <a:gd name="T18" fmla="*/ 5 w 41"/>
                  <a:gd name="T19" fmla="*/ 16 h 41"/>
                  <a:gd name="T20" fmla="*/ 3 w 41"/>
                  <a:gd name="T21" fmla="*/ 20 h 41"/>
                  <a:gd name="T22" fmla="*/ 0 w 41"/>
                  <a:gd name="T23" fmla="*/ 28 h 41"/>
                  <a:gd name="T24" fmla="*/ 1 w 41"/>
                  <a:gd name="T25" fmla="*/ 30 h 41"/>
                  <a:gd name="T26" fmla="*/ 4 w 41"/>
                  <a:gd name="T27" fmla="*/ 31 h 41"/>
                  <a:gd name="T28" fmla="*/ 6 w 41"/>
                  <a:gd name="T29" fmla="*/ 32 h 41"/>
                  <a:gd name="T30" fmla="*/ 7 w 41"/>
                  <a:gd name="T31" fmla="*/ 35 h 41"/>
                  <a:gd name="T32" fmla="*/ 12 w 41"/>
                  <a:gd name="T33" fmla="*/ 39 h 41"/>
                  <a:gd name="T34" fmla="*/ 21 w 41"/>
                  <a:gd name="T35" fmla="*/ 41 h 41"/>
                  <a:gd name="T36" fmla="*/ 24 w 41"/>
                  <a:gd name="T37" fmla="*/ 39 h 41"/>
                  <a:gd name="T38" fmla="*/ 21 w 41"/>
                  <a:gd name="T39" fmla="*/ 33 h 41"/>
                  <a:gd name="T40" fmla="*/ 26 w 41"/>
                  <a:gd name="T41" fmla="*/ 33 h 41"/>
                  <a:gd name="T42" fmla="*/ 35 w 41"/>
                  <a:gd name="T43" fmla="*/ 33 h 41"/>
                  <a:gd name="T44" fmla="*/ 36 w 41"/>
                  <a:gd name="T45" fmla="*/ 24 h 41"/>
                  <a:gd name="T46" fmla="*/ 41 w 41"/>
                  <a:gd name="T47" fmla="*/ 21 h 41"/>
                  <a:gd name="T48" fmla="*/ 41 w 41"/>
                  <a:gd name="T49" fmla="*/ 15 h 41"/>
                  <a:gd name="T50" fmla="*/ 38 w 41"/>
                  <a:gd name="T51" fmla="*/ 11 h 41"/>
                  <a:gd name="T52" fmla="*/ 35 w 41"/>
                  <a:gd name="T53" fmla="*/ 9 h 41"/>
                  <a:gd name="T54" fmla="*/ 29 w 41"/>
                  <a:gd name="T55" fmla="*/ 6 h 41"/>
                  <a:gd name="T56" fmla="*/ 16 w 41"/>
                  <a:gd name="T57" fmla="*/ 3 h 41"/>
                  <a:gd name="T58" fmla="*/ 12 w 41"/>
                  <a:gd name="T59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" h="41">
                    <a:moveTo>
                      <a:pt x="12" y="1"/>
                    </a:moveTo>
                    <a:lnTo>
                      <a:pt x="7" y="0"/>
                    </a:lnTo>
                    <a:lnTo>
                      <a:pt x="5" y="1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6" y="14"/>
                    </a:lnTo>
                    <a:lnTo>
                      <a:pt x="5" y="16"/>
                    </a:lnTo>
                    <a:lnTo>
                      <a:pt x="3" y="20"/>
                    </a:lnTo>
                    <a:lnTo>
                      <a:pt x="0" y="28"/>
                    </a:lnTo>
                    <a:lnTo>
                      <a:pt x="1" y="30"/>
                    </a:lnTo>
                    <a:lnTo>
                      <a:pt x="4" y="31"/>
                    </a:lnTo>
                    <a:lnTo>
                      <a:pt x="6" y="32"/>
                    </a:lnTo>
                    <a:lnTo>
                      <a:pt x="7" y="35"/>
                    </a:lnTo>
                    <a:lnTo>
                      <a:pt x="12" y="39"/>
                    </a:lnTo>
                    <a:lnTo>
                      <a:pt x="21" y="41"/>
                    </a:lnTo>
                    <a:lnTo>
                      <a:pt x="24" y="39"/>
                    </a:lnTo>
                    <a:lnTo>
                      <a:pt x="21" y="33"/>
                    </a:lnTo>
                    <a:lnTo>
                      <a:pt x="26" y="33"/>
                    </a:lnTo>
                    <a:lnTo>
                      <a:pt x="35" y="33"/>
                    </a:lnTo>
                    <a:lnTo>
                      <a:pt x="36" y="24"/>
                    </a:lnTo>
                    <a:lnTo>
                      <a:pt x="41" y="21"/>
                    </a:lnTo>
                    <a:lnTo>
                      <a:pt x="41" y="15"/>
                    </a:lnTo>
                    <a:lnTo>
                      <a:pt x="38" y="11"/>
                    </a:lnTo>
                    <a:lnTo>
                      <a:pt x="35" y="9"/>
                    </a:lnTo>
                    <a:lnTo>
                      <a:pt x="29" y="6"/>
                    </a:lnTo>
                    <a:lnTo>
                      <a:pt x="16" y="3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84">
                <a:extLst>
                  <a:ext uri="{FF2B5EF4-FFF2-40B4-BE49-F238E27FC236}">
                    <a16:creationId xmlns:a16="http://schemas.microsoft.com/office/drawing/2014/main" id="{94D13134-AE1F-4C9C-B47D-06B723EB0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864" y="6097582"/>
                <a:ext cx="71438" cy="68262"/>
              </a:xfrm>
              <a:custGeom>
                <a:avLst/>
                <a:gdLst>
                  <a:gd name="T0" fmla="*/ 43 w 45"/>
                  <a:gd name="T1" fmla="*/ 29 h 43"/>
                  <a:gd name="T2" fmla="*/ 45 w 45"/>
                  <a:gd name="T3" fmla="*/ 20 h 43"/>
                  <a:gd name="T4" fmla="*/ 41 w 45"/>
                  <a:gd name="T5" fmla="*/ 16 h 43"/>
                  <a:gd name="T6" fmla="*/ 35 w 45"/>
                  <a:gd name="T7" fmla="*/ 11 h 43"/>
                  <a:gd name="T8" fmla="*/ 29 w 45"/>
                  <a:gd name="T9" fmla="*/ 2 h 43"/>
                  <a:gd name="T10" fmla="*/ 20 w 45"/>
                  <a:gd name="T11" fmla="*/ 0 h 43"/>
                  <a:gd name="T12" fmla="*/ 10 w 45"/>
                  <a:gd name="T13" fmla="*/ 4 h 43"/>
                  <a:gd name="T14" fmla="*/ 7 w 45"/>
                  <a:gd name="T15" fmla="*/ 7 h 43"/>
                  <a:gd name="T16" fmla="*/ 4 w 45"/>
                  <a:gd name="T17" fmla="*/ 13 h 43"/>
                  <a:gd name="T18" fmla="*/ 3 w 45"/>
                  <a:gd name="T19" fmla="*/ 20 h 43"/>
                  <a:gd name="T20" fmla="*/ 0 w 45"/>
                  <a:gd name="T21" fmla="*/ 27 h 43"/>
                  <a:gd name="T22" fmla="*/ 3 w 45"/>
                  <a:gd name="T23" fmla="*/ 38 h 43"/>
                  <a:gd name="T24" fmla="*/ 4 w 45"/>
                  <a:gd name="T25" fmla="*/ 40 h 43"/>
                  <a:gd name="T26" fmla="*/ 6 w 45"/>
                  <a:gd name="T27" fmla="*/ 36 h 43"/>
                  <a:gd name="T28" fmla="*/ 10 w 45"/>
                  <a:gd name="T29" fmla="*/ 36 h 43"/>
                  <a:gd name="T30" fmla="*/ 15 w 45"/>
                  <a:gd name="T31" fmla="*/ 40 h 43"/>
                  <a:gd name="T32" fmla="*/ 22 w 45"/>
                  <a:gd name="T33" fmla="*/ 43 h 43"/>
                  <a:gd name="T34" fmla="*/ 31 w 45"/>
                  <a:gd name="T35" fmla="*/ 42 h 43"/>
                  <a:gd name="T36" fmla="*/ 38 w 45"/>
                  <a:gd name="T37" fmla="*/ 39 h 43"/>
                  <a:gd name="T38" fmla="*/ 41 w 45"/>
                  <a:gd name="T39" fmla="*/ 32 h 43"/>
                  <a:gd name="T40" fmla="*/ 43 w 45"/>
                  <a:gd name="T41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43">
                    <a:moveTo>
                      <a:pt x="43" y="29"/>
                    </a:moveTo>
                    <a:lnTo>
                      <a:pt x="45" y="20"/>
                    </a:lnTo>
                    <a:lnTo>
                      <a:pt x="41" y="16"/>
                    </a:lnTo>
                    <a:lnTo>
                      <a:pt x="35" y="11"/>
                    </a:lnTo>
                    <a:lnTo>
                      <a:pt x="29" y="2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4" y="13"/>
                    </a:lnTo>
                    <a:lnTo>
                      <a:pt x="3" y="20"/>
                    </a:lnTo>
                    <a:lnTo>
                      <a:pt x="0" y="27"/>
                    </a:lnTo>
                    <a:lnTo>
                      <a:pt x="3" y="38"/>
                    </a:lnTo>
                    <a:lnTo>
                      <a:pt x="4" y="40"/>
                    </a:lnTo>
                    <a:lnTo>
                      <a:pt x="6" y="36"/>
                    </a:lnTo>
                    <a:lnTo>
                      <a:pt x="10" y="36"/>
                    </a:lnTo>
                    <a:lnTo>
                      <a:pt x="15" y="40"/>
                    </a:lnTo>
                    <a:lnTo>
                      <a:pt x="22" y="43"/>
                    </a:lnTo>
                    <a:lnTo>
                      <a:pt x="31" y="42"/>
                    </a:lnTo>
                    <a:lnTo>
                      <a:pt x="38" y="39"/>
                    </a:lnTo>
                    <a:lnTo>
                      <a:pt x="41" y="32"/>
                    </a:lnTo>
                    <a:lnTo>
                      <a:pt x="43" y="2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85">
                <a:extLst>
                  <a:ext uri="{FF2B5EF4-FFF2-40B4-BE49-F238E27FC236}">
                    <a16:creationId xmlns:a16="http://schemas.microsoft.com/office/drawing/2014/main" id="{44A1B02A-3C32-4D79-866C-4CDAB5564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188" y="6135681"/>
                <a:ext cx="103188" cy="58737"/>
              </a:xfrm>
              <a:custGeom>
                <a:avLst/>
                <a:gdLst>
                  <a:gd name="T0" fmla="*/ 5 w 65"/>
                  <a:gd name="T1" fmla="*/ 7 h 37"/>
                  <a:gd name="T2" fmla="*/ 0 w 65"/>
                  <a:gd name="T3" fmla="*/ 18 h 37"/>
                  <a:gd name="T4" fmla="*/ 0 w 65"/>
                  <a:gd name="T5" fmla="*/ 29 h 37"/>
                  <a:gd name="T6" fmla="*/ 6 w 65"/>
                  <a:gd name="T7" fmla="*/ 36 h 37"/>
                  <a:gd name="T8" fmla="*/ 18 w 65"/>
                  <a:gd name="T9" fmla="*/ 37 h 37"/>
                  <a:gd name="T10" fmla="*/ 26 w 65"/>
                  <a:gd name="T11" fmla="*/ 32 h 37"/>
                  <a:gd name="T12" fmla="*/ 32 w 65"/>
                  <a:gd name="T13" fmla="*/ 26 h 37"/>
                  <a:gd name="T14" fmla="*/ 39 w 65"/>
                  <a:gd name="T15" fmla="*/ 22 h 37"/>
                  <a:gd name="T16" fmla="*/ 41 w 65"/>
                  <a:gd name="T17" fmla="*/ 18 h 37"/>
                  <a:gd name="T18" fmla="*/ 44 w 65"/>
                  <a:gd name="T19" fmla="*/ 15 h 37"/>
                  <a:gd name="T20" fmla="*/ 49 w 65"/>
                  <a:gd name="T21" fmla="*/ 15 h 37"/>
                  <a:gd name="T22" fmla="*/ 55 w 65"/>
                  <a:gd name="T23" fmla="*/ 18 h 37"/>
                  <a:gd name="T24" fmla="*/ 57 w 65"/>
                  <a:gd name="T25" fmla="*/ 19 h 37"/>
                  <a:gd name="T26" fmla="*/ 58 w 65"/>
                  <a:gd name="T27" fmla="*/ 16 h 37"/>
                  <a:gd name="T28" fmla="*/ 60 w 65"/>
                  <a:gd name="T29" fmla="*/ 17 h 37"/>
                  <a:gd name="T30" fmla="*/ 63 w 65"/>
                  <a:gd name="T31" fmla="*/ 18 h 37"/>
                  <a:gd name="T32" fmla="*/ 65 w 65"/>
                  <a:gd name="T33" fmla="*/ 16 h 37"/>
                  <a:gd name="T34" fmla="*/ 60 w 65"/>
                  <a:gd name="T35" fmla="*/ 9 h 37"/>
                  <a:gd name="T36" fmla="*/ 54 w 65"/>
                  <a:gd name="T37" fmla="*/ 7 h 37"/>
                  <a:gd name="T38" fmla="*/ 51 w 65"/>
                  <a:gd name="T39" fmla="*/ 6 h 37"/>
                  <a:gd name="T40" fmla="*/ 44 w 65"/>
                  <a:gd name="T41" fmla="*/ 6 h 37"/>
                  <a:gd name="T42" fmla="*/ 39 w 65"/>
                  <a:gd name="T43" fmla="*/ 7 h 37"/>
                  <a:gd name="T44" fmla="*/ 36 w 65"/>
                  <a:gd name="T45" fmla="*/ 7 h 37"/>
                  <a:gd name="T46" fmla="*/ 24 w 65"/>
                  <a:gd name="T47" fmla="*/ 0 h 37"/>
                  <a:gd name="T48" fmla="*/ 15 w 65"/>
                  <a:gd name="T49" fmla="*/ 0 h 37"/>
                  <a:gd name="T50" fmla="*/ 5 w 65"/>
                  <a:gd name="T51" fmla="*/ 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37">
                    <a:moveTo>
                      <a:pt x="5" y="7"/>
                    </a:moveTo>
                    <a:lnTo>
                      <a:pt x="0" y="18"/>
                    </a:lnTo>
                    <a:lnTo>
                      <a:pt x="0" y="29"/>
                    </a:lnTo>
                    <a:lnTo>
                      <a:pt x="6" y="36"/>
                    </a:lnTo>
                    <a:lnTo>
                      <a:pt x="18" y="37"/>
                    </a:lnTo>
                    <a:lnTo>
                      <a:pt x="26" y="32"/>
                    </a:lnTo>
                    <a:lnTo>
                      <a:pt x="32" y="26"/>
                    </a:lnTo>
                    <a:lnTo>
                      <a:pt x="39" y="22"/>
                    </a:lnTo>
                    <a:lnTo>
                      <a:pt x="41" y="18"/>
                    </a:lnTo>
                    <a:lnTo>
                      <a:pt x="44" y="15"/>
                    </a:lnTo>
                    <a:lnTo>
                      <a:pt x="49" y="15"/>
                    </a:lnTo>
                    <a:lnTo>
                      <a:pt x="55" y="18"/>
                    </a:lnTo>
                    <a:lnTo>
                      <a:pt x="57" y="19"/>
                    </a:lnTo>
                    <a:lnTo>
                      <a:pt x="58" y="16"/>
                    </a:lnTo>
                    <a:lnTo>
                      <a:pt x="60" y="17"/>
                    </a:lnTo>
                    <a:lnTo>
                      <a:pt x="63" y="18"/>
                    </a:lnTo>
                    <a:lnTo>
                      <a:pt x="65" y="16"/>
                    </a:lnTo>
                    <a:lnTo>
                      <a:pt x="60" y="9"/>
                    </a:lnTo>
                    <a:lnTo>
                      <a:pt x="54" y="7"/>
                    </a:lnTo>
                    <a:lnTo>
                      <a:pt x="51" y="6"/>
                    </a:lnTo>
                    <a:lnTo>
                      <a:pt x="44" y="6"/>
                    </a:lnTo>
                    <a:lnTo>
                      <a:pt x="39" y="7"/>
                    </a:lnTo>
                    <a:lnTo>
                      <a:pt x="36" y="7"/>
                    </a:lnTo>
                    <a:lnTo>
                      <a:pt x="24" y="0"/>
                    </a:lnTo>
                    <a:lnTo>
                      <a:pt x="15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86">
                <a:extLst>
                  <a:ext uri="{FF2B5EF4-FFF2-40B4-BE49-F238E27FC236}">
                    <a16:creationId xmlns:a16="http://schemas.microsoft.com/office/drawing/2014/main" id="{36FFFFAA-4BF4-407E-BECB-8DB0E73A6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25" y="5299069"/>
                <a:ext cx="122238" cy="109537"/>
              </a:xfrm>
              <a:custGeom>
                <a:avLst/>
                <a:gdLst>
                  <a:gd name="T0" fmla="*/ 61 w 77"/>
                  <a:gd name="T1" fmla="*/ 21 h 69"/>
                  <a:gd name="T2" fmla="*/ 67 w 77"/>
                  <a:gd name="T3" fmla="*/ 20 h 69"/>
                  <a:gd name="T4" fmla="*/ 67 w 77"/>
                  <a:gd name="T5" fmla="*/ 16 h 69"/>
                  <a:gd name="T6" fmla="*/ 60 w 77"/>
                  <a:gd name="T7" fmla="*/ 8 h 69"/>
                  <a:gd name="T8" fmla="*/ 49 w 77"/>
                  <a:gd name="T9" fmla="*/ 3 h 69"/>
                  <a:gd name="T10" fmla="*/ 39 w 77"/>
                  <a:gd name="T11" fmla="*/ 0 h 69"/>
                  <a:gd name="T12" fmla="*/ 32 w 77"/>
                  <a:gd name="T13" fmla="*/ 4 h 69"/>
                  <a:gd name="T14" fmla="*/ 35 w 77"/>
                  <a:gd name="T15" fmla="*/ 11 h 69"/>
                  <a:gd name="T16" fmla="*/ 39 w 77"/>
                  <a:gd name="T17" fmla="*/ 18 h 69"/>
                  <a:gd name="T18" fmla="*/ 39 w 77"/>
                  <a:gd name="T19" fmla="*/ 23 h 69"/>
                  <a:gd name="T20" fmla="*/ 37 w 77"/>
                  <a:gd name="T21" fmla="*/ 27 h 69"/>
                  <a:gd name="T22" fmla="*/ 29 w 77"/>
                  <a:gd name="T23" fmla="*/ 30 h 69"/>
                  <a:gd name="T24" fmla="*/ 28 w 77"/>
                  <a:gd name="T25" fmla="*/ 32 h 69"/>
                  <a:gd name="T26" fmla="*/ 26 w 77"/>
                  <a:gd name="T27" fmla="*/ 35 h 69"/>
                  <a:gd name="T28" fmla="*/ 25 w 77"/>
                  <a:gd name="T29" fmla="*/ 37 h 69"/>
                  <a:gd name="T30" fmla="*/ 13 w 77"/>
                  <a:gd name="T31" fmla="*/ 42 h 69"/>
                  <a:gd name="T32" fmla="*/ 3 w 77"/>
                  <a:gd name="T33" fmla="*/ 42 h 69"/>
                  <a:gd name="T34" fmla="*/ 0 w 77"/>
                  <a:gd name="T35" fmla="*/ 46 h 69"/>
                  <a:gd name="T36" fmla="*/ 3 w 77"/>
                  <a:gd name="T37" fmla="*/ 50 h 69"/>
                  <a:gd name="T38" fmla="*/ 11 w 77"/>
                  <a:gd name="T39" fmla="*/ 53 h 69"/>
                  <a:gd name="T40" fmla="*/ 19 w 77"/>
                  <a:gd name="T41" fmla="*/ 51 h 69"/>
                  <a:gd name="T42" fmla="*/ 27 w 77"/>
                  <a:gd name="T43" fmla="*/ 48 h 69"/>
                  <a:gd name="T44" fmla="*/ 44 w 77"/>
                  <a:gd name="T45" fmla="*/ 45 h 69"/>
                  <a:gd name="T46" fmla="*/ 47 w 77"/>
                  <a:gd name="T47" fmla="*/ 46 h 69"/>
                  <a:gd name="T48" fmla="*/ 63 w 77"/>
                  <a:gd name="T49" fmla="*/ 55 h 69"/>
                  <a:gd name="T50" fmla="*/ 65 w 77"/>
                  <a:gd name="T51" fmla="*/ 58 h 69"/>
                  <a:gd name="T52" fmla="*/ 63 w 77"/>
                  <a:gd name="T53" fmla="*/ 62 h 69"/>
                  <a:gd name="T54" fmla="*/ 60 w 77"/>
                  <a:gd name="T55" fmla="*/ 66 h 69"/>
                  <a:gd name="T56" fmla="*/ 66 w 77"/>
                  <a:gd name="T57" fmla="*/ 69 h 69"/>
                  <a:gd name="T58" fmla="*/ 77 w 77"/>
                  <a:gd name="T59" fmla="*/ 58 h 69"/>
                  <a:gd name="T60" fmla="*/ 76 w 77"/>
                  <a:gd name="T61" fmla="*/ 42 h 69"/>
                  <a:gd name="T62" fmla="*/ 65 w 77"/>
                  <a:gd name="T63" fmla="*/ 39 h 69"/>
                  <a:gd name="T64" fmla="*/ 56 w 77"/>
                  <a:gd name="T65" fmla="*/ 39 h 69"/>
                  <a:gd name="T66" fmla="*/ 53 w 77"/>
                  <a:gd name="T67" fmla="*/ 37 h 69"/>
                  <a:gd name="T68" fmla="*/ 52 w 77"/>
                  <a:gd name="T69" fmla="*/ 35 h 69"/>
                  <a:gd name="T70" fmla="*/ 51 w 77"/>
                  <a:gd name="T71" fmla="*/ 30 h 69"/>
                  <a:gd name="T72" fmla="*/ 53 w 77"/>
                  <a:gd name="T73" fmla="*/ 27 h 69"/>
                  <a:gd name="T74" fmla="*/ 61 w 77"/>
                  <a:gd name="T75" fmla="*/ 2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9">
                    <a:moveTo>
                      <a:pt x="61" y="21"/>
                    </a:moveTo>
                    <a:lnTo>
                      <a:pt x="67" y="20"/>
                    </a:lnTo>
                    <a:lnTo>
                      <a:pt x="67" y="16"/>
                    </a:lnTo>
                    <a:lnTo>
                      <a:pt x="60" y="8"/>
                    </a:lnTo>
                    <a:lnTo>
                      <a:pt x="49" y="3"/>
                    </a:lnTo>
                    <a:lnTo>
                      <a:pt x="39" y="0"/>
                    </a:lnTo>
                    <a:lnTo>
                      <a:pt x="32" y="4"/>
                    </a:lnTo>
                    <a:lnTo>
                      <a:pt x="35" y="11"/>
                    </a:lnTo>
                    <a:lnTo>
                      <a:pt x="39" y="18"/>
                    </a:lnTo>
                    <a:lnTo>
                      <a:pt x="39" y="23"/>
                    </a:lnTo>
                    <a:lnTo>
                      <a:pt x="37" y="27"/>
                    </a:lnTo>
                    <a:lnTo>
                      <a:pt x="29" y="30"/>
                    </a:lnTo>
                    <a:lnTo>
                      <a:pt x="28" y="32"/>
                    </a:lnTo>
                    <a:lnTo>
                      <a:pt x="26" y="35"/>
                    </a:lnTo>
                    <a:lnTo>
                      <a:pt x="25" y="37"/>
                    </a:lnTo>
                    <a:lnTo>
                      <a:pt x="13" y="42"/>
                    </a:lnTo>
                    <a:lnTo>
                      <a:pt x="3" y="42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11" y="53"/>
                    </a:lnTo>
                    <a:lnTo>
                      <a:pt x="19" y="51"/>
                    </a:lnTo>
                    <a:lnTo>
                      <a:pt x="27" y="48"/>
                    </a:lnTo>
                    <a:lnTo>
                      <a:pt x="44" y="45"/>
                    </a:lnTo>
                    <a:lnTo>
                      <a:pt x="47" y="46"/>
                    </a:lnTo>
                    <a:lnTo>
                      <a:pt x="63" y="55"/>
                    </a:lnTo>
                    <a:lnTo>
                      <a:pt x="65" y="58"/>
                    </a:lnTo>
                    <a:lnTo>
                      <a:pt x="63" y="62"/>
                    </a:lnTo>
                    <a:lnTo>
                      <a:pt x="60" y="66"/>
                    </a:lnTo>
                    <a:lnTo>
                      <a:pt x="66" y="69"/>
                    </a:lnTo>
                    <a:lnTo>
                      <a:pt x="77" y="58"/>
                    </a:lnTo>
                    <a:lnTo>
                      <a:pt x="76" y="42"/>
                    </a:lnTo>
                    <a:lnTo>
                      <a:pt x="65" y="39"/>
                    </a:lnTo>
                    <a:lnTo>
                      <a:pt x="56" y="39"/>
                    </a:lnTo>
                    <a:lnTo>
                      <a:pt x="53" y="37"/>
                    </a:lnTo>
                    <a:lnTo>
                      <a:pt x="52" y="35"/>
                    </a:lnTo>
                    <a:lnTo>
                      <a:pt x="51" y="30"/>
                    </a:lnTo>
                    <a:lnTo>
                      <a:pt x="53" y="27"/>
                    </a:lnTo>
                    <a:lnTo>
                      <a:pt x="61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Freeform 87">
                <a:extLst>
                  <a:ext uri="{FF2B5EF4-FFF2-40B4-BE49-F238E27FC236}">
                    <a16:creationId xmlns:a16="http://schemas.microsoft.com/office/drawing/2014/main" id="{72FCB8A8-D97A-4685-BBC1-388D26455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5" y="5840407"/>
                <a:ext cx="101600" cy="96837"/>
              </a:xfrm>
              <a:custGeom>
                <a:avLst/>
                <a:gdLst>
                  <a:gd name="T0" fmla="*/ 52 w 64"/>
                  <a:gd name="T1" fmla="*/ 6 h 61"/>
                  <a:gd name="T2" fmla="*/ 48 w 64"/>
                  <a:gd name="T3" fmla="*/ 2 h 61"/>
                  <a:gd name="T4" fmla="*/ 42 w 64"/>
                  <a:gd name="T5" fmla="*/ 0 h 61"/>
                  <a:gd name="T6" fmla="*/ 29 w 64"/>
                  <a:gd name="T7" fmla="*/ 3 h 61"/>
                  <a:gd name="T8" fmla="*/ 18 w 64"/>
                  <a:gd name="T9" fmla="*/ 10 h 61"/>
                  <a:gd name="T10" fmla="*/ 9 w 64"/>
                  <a:gd name="T11" fmla="*/ 21 h 61"/>
                  <a:gd name="T12" fmla="*/ 5 w 64"/>
                  <a:gd name="T13" fmla="*/ 30 h 61"/>
                  <a:gd name="T14" fmla="*/ 2 w 64"/>
                  <a:gd name="T15" fmla="*/ 34 h 61"/>
                  <a:gd name="T16" fmla="*/ 0 w 64"/>
                  <a:gd name="T17" fmla="*/ 38 h 61"/>
                  <a:gd name="T18" fmla="*/ 3 w 64"/>
                  <a:gd name="T19" fmla="*/ 41 h 61"/>
                  <a:gd name="T20" fmla="*/ 6 w 64"/>
                  <a:gd name="T21" fmla="*/ 41 h 61"/>
                  <a:gd name="T22" fmla="*/ 9 w 64"/>
                  <a:gd name="T23" fmla="*/ 43 h 61"/>
                  <a:gd name="T24" fmla="*/ 10 w 64"/>
                  <a:gd name="T25" fmla="*/ 49 h 61"/>
                  <a:gd name="T26" fmla="*/ 10 w 64"/>
                  <a:gd name="T27" fmla="*/ 57 h 61"/>
                  <a:gd name="T28" fmla="*/ 13 w 64"/>
                  <a:gd name="T29" fmla="*/ 61 h 61"/>
                  <a:gd name="T30" fmla="*/ 17 w 64"/>
                  <a:gd name="T31" fmla="*/ 59 h 61"/>
                  <a:gd name="T32" fmla="*/ 18 w 64"/>
                  <a:gd name="T33" fmla="*/ 52 h 61"/>
                  <a:gd name="T34" fmla="*/ 24 w 64"/>
                  <a:gd name="T35" fmla="*/ 44 h 61"/>
                  <a:gd name="T36" fmla="*/ 39 w 64"/>
                  <a:gd name="T37" fmla="*/ 36 h 61"/>
                  <a:gd name="T38" fmla="*/ 42 w 64"/>
                  <a:gd name="T39" fmla="*/ 32 h 61"/>
                  <a:gd name="T40" fmla="*/ 48 w 64"/>
                  <a:gd name="T41" fmla="*/ 31 h 61"/>
                  <a:gd name="T42" fmla="*/ 60 w 64"/>
                  <a:gd name="T43" fmla="*/ 35 h 61"/>
                  <a:gd name="T44" fmla="*/ 64 w 64"/>
                  <a:gd name="T45" fmla="*/ 34 h 61"/>
                  <a:gd name="T46" fmla="*/ 63 w 64"/>
                  <a:gd name="T47" fmla="*/ 30 h 61"/>
                  <a:gd name="T48" fmla="*/ 60 w 64"/>
                  <a:gd name="T49" fmla="*/ 24 h 61"/>
                  <a:gd name="T50" fmla="*/ 55 w 64"/>
                  <a:gd name="T51" fmla="*/ 19 h 61"/>
                  <a:gd name="T52" fmla="*/ 49 w 64"/>
                  <a:gd name="T53" fmla="*/ 16 h 61"/>
                  <a:gd name="T54" fmla="*/ 49 w 64"/>
                  <a:gd name="T55" fmla="*/ 13 h 61"/>
                  <a:gd name="T56" fmla="*/ 52 w 64"/>
                  <a:gd name="T57" fmla="*/ 11 h 61"/>
                  <a:gd name="T58" fmla="*/ 52 w 64"/>
                  <a:gd name="T59" fmla="*/ 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61">
                    <a:moveTo>
                      <a:pt x="52" y="6"/>
                    </a:moveTo>
                    <a:lnTo>
                      <a:pt x="48" y="2"/>
                    </a:lnTo>
                    <a:lnTo>
                      <a:pt x="42" y="0"/>
                    </a:lnTo>
                    <a:lnTo>
                      <a:pt x="29" y="3"/>
                    </a:lnTo>
                    <a:lnTo>
                      <a:pt x="18" y="10"/>
                    </a:lnTo>
                    <a:lnTo>
                      <a:pt x="9" y="21"/>
                    </a:lnTo>
                    <a:lnTo>
                      <a:pt x="5" y="30"/>
                    </a:lnTo>
                    <a:lnTo>
                      <a:pt x="2" y="34"/>
                    </a:lnTo>
                    <a:lnTo>
                      <a:pt x="0" y="38"/>
                    </a:lnTo>
                    <a:lnTo>
                      <a:pt x="3" y="41"/>
                    </a:lnTo>
                    <a:lnTo>
                      <a:pt x="6" y="41"/>
                    </a:lnTo>
                    <a:lnTo>
                      <a:pt x="9" y="43"/>
                    </a:lnTo>
                    <a:lnTo>
                      <a:pt x="10" y="49"/>
                    </a:lnTo>
                    <a:lnTo>
                      <a:pt x="10" y="57"/>
                    </a:lnTo>
                    <a:lnTo>
                      <a:pt x="13" y="61"/>
                    </a:lnTo>
                    <a:lnTo>
                      <a:pt x="17" y="59"/>
                    </a:lnTo>
                    <a:lnTo>
                      <a:pt x="18" y="52"/>
                    </a:lnTo>
                    <a:lnTo>
                      <a:pt x="24" y="44"/>
                    </a:lnTo>
                    <a:lnTo>
                      <a:pt x="39" y="36"/>
                    </a:lnTo>
                    <a:lnTo>
                      <a:pt x="42" y="32"/>
                    </a:lnTo>
                    <a:lnTo>
                      <a:pt x="48" y="31"/>
                    </a:lnTo>
                    <a:lnTo>
                      <a:pt x="60" y="35"/>
                    </a:lnTo>
                    <a:lnTo>
                      <a:pt x="64" y="34"/>
                    </a:lnTo>
                    <a:lnTo>
                      <a:pt x="63" y="30"/>
                    </a:lnTo>
                    <a:lnTo>
                      <a:pt x="60" y="24"/>
                    </a:lnTo>
                    <a:lnTo>
                      <a:pt x="55" y="19"/>
                    </a:lnTo>
                    <a:lnTo>
                      <a:pt x="49" y="16"/>
                    </a:lnTo>
                    <a:lnTo>
                      <a:pt x="49" y="13"/>
                    </a:lnTo>
                    <a:lnTo>
                      <a:pt x="52" y="11"/>
                    </a:lnTo>
                    <a:lnTo>
                      <a:pt x="52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Freeform 88">
                <a:extLst>
                  <a:ext uri="{FF2B5EF4-FFF2-40B4-BE49-F238E27FC236}">
                    <a16:creationId xmlns:a16="http://schemas.microsoft.com/office/drawing/2014/main" id="{7F201642-3BBC-42F8-92CB-0108E21C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139" y="5938831"/>
                <a:ext cx="127000" cy="55562"/>
              </a:xfrm>
              <a:custGeom>
                <a:avLst/>
                <a:gdLst>
                  <a:gd name="T0" fmla="*/ 57 w 80"/>
                  <a:gd name="T1" fmla="*/ 4 h 35"/>
                  <a:gd name="T2" fmla="*/ 55 w 80"/>
                  <a:gd name="T3" fmla="*/ 4 h 35"/>
                  <a:gd name="T4" fmla="*/ 51 w 80"/>
                  <a:gd name="T5" fmla="*/ 2 h 35"/>
                  <a:gd name="T6" fmla="*/ 47 w 80"/>
                  <a:gd name="T7" fmla="*/ 0 h 35"/>
                  <a:gd name="T8" fmla="*/ 41 w 80"/>
                  <a:gd name="T9" fmla="*/ 1 h 35"/>
                  <a:gd name="T10" fmla="*/ 33 w 80"/>
                  <a:gd name="T11" fmla="*/ 8 h 35"/>
                  <a:gd name="T12" fmla="*/ 27 w 80"/>
                  <a:gd name="T13" fmla="*/ 10 h 35"/>
                  <a:gd name="T14" fmla="*/ 21 w 80"/>
                  <a:gd name="T15" fmla="*/ 8 h 35"/>
                  <a:gd name="T16" fmla="*/ 16 w 80"/>
                  <a:gd name="T17" fmla="*/ 7 h 35"/>
                  <a:gd name="T18" fmla="*/ 15 w 80"/>
                  <a:gd name="T19" fmla="*/ 9 h 35"/>
                  <a:gd name="T20" fmla="*/ 12 w 80"/>
                  <a:gd name="T21" fmla="*/ 10 h 35"/>
                  <a:gd name="T22" fmla="*/ 6 w 80"/>
                  <a:gd name="T23" fmla="*/ 11 h 35"/>
                  <a:gd name="T24" fmla="*/ 0 w 80"/>
                  <a:gd name="T25" fmla="*/ 12 h 35"/>
                  <a:gd name="T26" fmla="*/ 1 w 80"/>
                  <a:gd name="T27" fmla="*/ 15 h 35"/>
                  <a:gd name="T28" fmla="*/ 14 w 80"/>
                  <a:gd name="T29" fmla="*/ 21 h 35"/>
                  <a:gd name="T30" fmla="*/ 16 w 80"/>
                  <a:gd name="T31" fmla="*/ 22 h 35"/>
                  <a:gd name="T32" fmla="*/ 18 w 80"/>
                  <a:gd name="T33" fmla="*/ 23 h 35"/>
                  <a:gd name="T34" fmla="*/ 24 w 80"/>
                  <a:gd name="T35" fmla="*/ 23 h 35"/>
                  <a:gd name="T36" fmla="*/ 31 w 80"/>
                  <a:gd name="T37" fmla="*/ 21 h 35"/>
                  <a:gd name="T38" fmla="*/ 37 w 80"/>
                  <a:gd name="T39" fmla="*/ 20 h 35"/>
                  <a:gd name="T40" fmla="*/ 41 w 80"/>
                  <a:gd name="T41" fmla="*/ 22 h 35"/>
                  <a:gd name="T42" fmla="*/ 45 w 80"/>
                  <a:gd name="T43" fmla="*/ 26 h 35"/>
                  <a:gd name="T44" fmla="*/ 45 w 80"/>
                  <a:gd name="T45" fmla="*/ 32 h 35"/>
                  <a:gd name="T46" fmla="*/ 49 w 80"/>
                  <a:gd name="T47" fmla="*/ 35 h 35"/>
                  <a:gd name="T48" fmla="*/ 54 w 80"/>
                  <a:gd name="T49" fmla="*/ 34 h 35"/>
                  <a:gd name="T50" fmla="*/ 57 w 80"/>
                  <a:gd name="T51" fmla="*/ 32 h 35"/>
                  <a:gd name="T52" fmla="*/ 59 w 80"/>
                  <a:gd name="T53" fmla="*/ 29 h 35"/>
                  <a:gd name="T54" fmla="*/ 65 w 80"/>
                  <a:gd name="T55" fmla="*/ 28 h 35"/>
                  <a:gd name="T56" fmla="*/ 70 w 80"/>
                  <a:gd name="T57" fmla="*/ 29 h 35"/>
                  <a:gd name="T58" fmla="*/ 74 w 80"/>
                  <a:gd name="T59" fmla="*/ 25 h 35"/>
                  <a:gd name="T60" fmla="*/ 75 w 80"/>
                  <a:gd name="T61" fmla="*/ 20 h 35"/>
                  <a:gd name="T62" fmla="*/ 75 w 80"/>
                  <a:gd name="T63" fmla="*/ 18 h 35"/>
                  <a:gd name="T64" fmla="*/ 79 w 80"/>
                  <a:gd name="T65" fmla="*/ 14 h 35"/>
                  <a:gd name="T66" fmla="*/ 80 w 80"/>
                  <a:gd name="T67" fmla="*/ 9 h 35"/>
                  <a:gd name="T68" fmla="*/ 75 w 80"/>
                  <a:gd name="T69" fmla="*/ 5 h 35"/>
                  <a:gd name="T70" fmla="*/ 67 w 80"/>
                  <a:gd name="T71" fmla="*/ 4 h 35"/>
                  <a:gd name="T72" fmla="*/ 60 w 80"/>
                  <a:gd name="T73" fmla="*/ 3 h 35"/>
                  <a:gd name="T74" fmla="*/ 57 w 80"/>
                  <a:gd name="T75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35">
                    <a:moveTo>
                      <a:pt x="57" y="4"/>
                    </a:moveTo>
                    <a:lnTo>
                      <a:pt x="55" y="4"/>
                    </a:lnTo>
                    <a:lnTo>
                      <a:pt x="51" y="2"/>
                    </a:lnTo>
                    <a:lnTo>
                      <a:pt x="47" y="0"/>
                    </a:lnTo>
                    <a:lnTo>
                      <a:pt x="41" y="1"/>
                    </a:lnTo>
                    <a:lnTo>
                      <a:pt x="33" y="8"/>
                    </a:lnTo>
                    <a:lnTo>
                      <a:pt x="27" y="10"/>
                    </a:lnTo>
                    <a:lnTo>
                      <a:pt x="21" y="8"/>
                    </a:lnTo>
                    <a:lnTo>
                      <a:pt x="16" y="7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6" y="11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14" y="21"/>
                    </a:lnTo>
                    <a:lnTo>
                      <a:pt x="16" y="22"/>
                    </a:lnTo>
                    <a:lnTo>
                      <a:pt x="18" y="23"/>
                    </a:lnTo>
                    <a:lnTo>
                      <a:pt x="24" y="23"/>
                    </a:lnTo>
                    <a:lnTo>
                      <a:pt x="31" y="21"/>
                    </a:lnTo>
                    <a:lnTo>
                      <a:pt x="37" y="20"/>
                    </a:lnTo>
                    <a:lnTo>
                      <a:pt x="41" y="22"/>
                    </a:lnTo>
                    <a:lnTo>
                      <a:pt x="45" y="26"/>
                    </a:lnTo>
                    <a:lnTo>
                      <a:pt x="45" y="32"/>
                    </a:lnTo>
                    <a:lnTo>
                      <a:pt x="49" y="35"/>
                    </a:lnTo>
                    <a:lnTo>
                      <a:pt x="54" y="34"/>
                    </a:lnTo>
                    <a:lnTo>
                      <a:pt x="57" y="32"/>
                    </a:lnTo>
                    <a:lnTo>
                      <a:pt x="59" y="29"/>
                    </a:lnTo>
                    <a:lnTo>
                      <a:pt x="65" y="28"/>
                    </a:lnTo>
                    <a:lnTo>
                      <a:pt x="70" y="29"/>
                    </a:lnTo>
                    <a:lnTo>
                      <a:pt x="74" y="25"/>
                    </a:lnTo>
                    <a:lnTo>
                      <a:pt x="75" y="20"/>
                    </a:lnTo>
                    <a:lnTo>
                      <a:pt x="75" y="18"/>
                    </a:lnTo>
                    <a:lnTo>
                      <a:pt x="79" y="14"/>
                    </a:lnTo>
                    <a:lnTo>
                      <a:pt x="80" y="9"/>
                    </a:lnTo>
                    <a:lnTo>
                      <a:pt x="75" y="5"/>
                    </a:lnTo>
                    <a:lnTo>
                      <a:pt x="67" y="4"/>
                    </a:lnTo>
                    <a:lnTo>
                      <a:pt x="60" y="3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3" name="Freeform 89">
                <a:extLst>
                  <a:ext uri="{FF2B5EF4-FFF2-40B4-BE49-F238E27FC236}">
                    <a16:creationId xmlns:a16="http://schemas.microsoft.com/office/drawing/2014/main" id="{763CE048-9971-4D0C-A3F7-81455E8E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8" y="6116631"/>
                <a:ext cx="41275" cy="88900"/>
              </a:xfrm>
              <a:custGeom>
                <a:avLst/>
                <a:gdLst>
                  <a:gd name="T0" fmla="*/ 0 w 26"/>
                  <a:gd name="T1" fmla="*/ 38 h 56"/>
                  <a:gd name="T2" fmla="*/ 2 w 26"/>
                  <a:gd name="T3" fmla="*/ 48 h 56"/>
                  <a:gd name="T4" fmla="*/ 5 w 26"/>
                  <a:gd name="T5" fmla="*/ 48 h 56"/>
                  <a:gd name="T6" fmla="*/ 8 w 26"/>
                  <a:gd name="T7" fmla="*/ 51 h 56"/>
                  <a:gd name="T8" fmla="*/ 8 w 26"/>
                  <a:gd name="T9" fmla="*/ 54 h 56"/>
                  <a:gd name="T10" fmla="*/ 12 w 26"/>
                  <a:gd name="T11" fmla="*/ 56 h 56"/>
                  <a:gd name="T12" fmla="*/ 17 w 26"/>
                  <a:gd name="T13" fmla="*/ 54 h 56"/>
                  <a:gd name="T14" fmla="*/ 20 w 26"/>
                  <a:gd name="T15" fmla="*/ 49 h 56"/>
                  <a:gd name="T16" fmla="*/ 20 w 26"/>
                  <a:gd name="T17" fmla="*/ 42 h 56"/>
                  <a:gd name="T18" fmla="*/ 21 w 26"/>
                  <a:gd name="T19" fmla="*/ 37 h 56"/>
                  <a:gd name="T20" fmla="*/ 24 w 26"/>
                  <a:gd name="T21" fmla="*/ 37 h 56"/>
                  <a:gd name="T22" fmla="*/ 26 w 26"/>
                  <a:gd name="T23" fmla="*/ 35 h 56"/>
                  <a:gd name="T24" fmla="*/ 23 w 26"/>
                  <a:gd name="T25" fmla="*/ 31 h 56"/>
                  <a:gd name="T26" fmla="*/ 21 w 26"/>
                  <a:gd name="T27" fmla="*/ 30 h 56"/>
                  <a:gd name="T28" fmla="*/ 15 w 26"/>
                  <a:gd name="T29" fmla="*/ 21 h 56"/>
                  <a:gd name="T30" fmla="*/ 16 w 26"/>
                  <a:gd name="T31" fmla="*/ 16 h 56"/>
                  <a:gd name="T32" fmla="*/ 22 w 26"/>
                  <a:gd name="T33" fmla="*/ 12 h 56"/>
                  <a:gd name="T34" fmla="*/ 20 w 26"/>
                  <a:gd name="T35" fmla="*/ 4 h 56"/>
                  <a:gd name="T36" fmla="*/ 10 w 26"/>
                  <a:gd name="T37" fmla="*/ 0 h 56"/>
                  <a:gd name="T38" fmla="*/ 6 w 26"/>
                  <a:gd name="T39" fmla="*/ 0 h 56"/>
                  <a:gd name="T40" fmla="*/ 5 w 26"/>
                  <a:gd name="T41" fmla="*/ 1 h 56"/>
                  <a:gd name="T42" fmla="*/ 1 w 26"/>
                  <a:gd name="T43" fmla="*/ 6 h 56"/>
                  <a:gd name="T44" fmla="*/ 2 w 26"/>
                  <a:gd name="T45" fmla="*/ 10 h 56"/>
                  <a:gd name="T46" fmla="*/ 5 w 26"/>
                  <a:gd name="T47" fmla="*/ 13 h 56"/>
                  <a:gd name="T48" fmla="*/ 4 w 26"/>
                  <a:gd name="T49" fmla="*/ 22 h 56"/>
                  <a:gd name="T50" fmla="*/ 0 w 26"/>
                  <a:gd name="T51" fmla="*/ 3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56">
                    <a:moveTo>
                      <a:pt x="0" y="38"/>
                    </a:moveTo>
                    <a:lnTo>
                      <a:pt x="2" y="48"/>
                    </a:lnTo>
                    <a:lnTo>
                      <a:pt x="5" y="48"/>
                    </a:lnTo>
                    <a:lnTo>
                      <a:pt x="8" y="51"/>
                    </a:lnTo>
                    <a:lnTo>
                      <a:pt x="8" y="54"/>
                    </a:lnTo>
                    <a:lnTo>
                      <a:pt x="12" y="56"/>
                    </a:lnTo>
                    <a:lnTo>
                      <a:pt x="17" y="54"/>
                    </a:lnTo>
                    <a:lnTo>
                      <a:pt x="20" y="49"/>
                    </a:lnTo>
                    <a:lnTo>
                      <a:pt x="20" y="42"/>
                    </a:lnTo>
                    <a:lnTo>
                      <a:pt x="21" y="37"/>
                    </a:lnTo>
                    <a:lnTo>
                      <a:pt x="24" y="37"/>
                    </a:lnTo>
                    <a:lnTo>
                      <a:pt x="26" y="35"/>
                    </a:lnTo>
                    <a:lnTo>
                      <a:pt x="23" y="31"/>
                    </a:lnTo>
                    <a:lnTo>
                      <a:pt x="21" y="30"/>
                    </a:lnTo>
                    <a:lnTo>
                      <a:pt x="15" y="21"/>
                    </a:lnTo>
                    <a:lnTo>
                      <a:pt x="16" y="16"/>
                    </a:lnTo>
                    <a:lnTo>
                      <a:pt x="22" y="12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1" y="6"/>
                    </a:lnTo>
                    <a:lnTo>
                      <a:pt x="2" y="10"/>
                    </a:lnTo>
                    <a:lnTo>
                      <a:pt x="5" y="13"/>
                    </a:lnTo>
                    <a:lnTo>
                      <a:pt x="4" y="22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Freeform 90">
                <a:extLst>
                  <a:ext uri="{FF2B5EF4-FFF2-40B4-BE49-F238E27FC236}">
                    <a16:creationId xmlns:a16="http://schemas.microsoft.com/office/drawing/2014/main" id="{7A7816A0-AAC3-43CC-A3AB-AEAE5FBBC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9" y="5084757"/>
                <a:ext cx="98425" cy="96837"/>
              </a:xfrm>
              <a:custGeom>
                <a:avLst/>
                <a:gdLst>
                  <a:gd name="T0" fmla="*/ 37 w 62"/>
                  <a:gd name="T1" fmla="*/ 16 h 61"/>
                  <a:gd name="T2" fmla="*/ 43 w 62"/>
                  <a:gd name="T3" fmla="*/ 15 h 61"/>
                  <a:gd name="T4" fmla="*/ 47 w 62"/>
                  <a:gd name="T5" fmla="*/ 10 h 61"/>
                  <a:gd name="T6" fmla="*/ 45 w 62"/>
                  <a:gd name="T7" fmla="*/ 6 h 61"/>
                  <a:gd name="T8" fmla="*/ 42 w 62"/>
                  <a:gd name="T9" fmla="*/ 7 h 61"/>
                  <a:gd name="T10" fmla="*/ 38 w 62"/>
                  <a:gd name="T11" fmla="*/ 7 h 61"/>
                  <a:gd name="T12" fmla="*/ 37 w 62"/>
                  <a:gd name="T13" fmla="*/ 4 h 61"/>
                  <a:gd name="T14" fmla="*/ 33 w 62"/>
                  <a:gd name="T15" fmla="*/ 3 h 61"/>
                  <a:gd name="T16" fmla="*/ 28 w 62"/>
                  <a:gd name="T17" fmla="*/ 5 h 61"/>
                  <a:gd name="T18" fmla="*/ 23 w 62"/>
                  <a:gd name="T19" fmla="*/ 7 h 61"/>
                  <a:gd name="T20" fmla="*/ 18 w 62"/>
                  <a:gd name="T21" fmla="*/ 3 h 61"/>
                  <a:gd name="T22" fmla="*/ 11 w 62"/>
                  <a:gd name="T23" fmla="*/ 0 h 61"/>
                  <a:gd name="T24" fmla="*/ 3 w 62"/>
                  <a:gd name="T25" fmla="*/ 3 h 61"/>
                  <a:gd name="T26" fmla="*/ 0 w 62"/>
                  <a:gd name="T27" fmla="*/ 9 h 61"/>
                  <a:gd name="T28" fmla="*/ 6 w 62"/>
                  <a:gd name="T29" fmla="*/ 24 h 61"/>
                  <a:gd name="T30" fmla="*/ 9 w 62"/>
                  <a:gd name="T31" fmla="*/ 28 h 61"/>
                  <a:gd name="T32" fmla="*/ 13 w 62"/>
                  <a:gd name="T33" fmla="*/ 29 h 61"/>
                  <a:gd name="T34" fmla="*/ 15 w 62"/>
                  <a:gd name="T35" fmla="*/ 32 h 61"/>
                  <a:gd name="T36" fmla="*/ 18 w 62"/>
                  <a:gd name="T37" fmla="*/ 32 h 61"/>
                  <a:gd name="T38" fmla="*/ 22 w 62"/>
                  <a:gd name="T39" fmla="*/ 33 h 61"/>
                  <a:gd name="T40" fmla="*/ 26 w 62"/>
                  <a:gd name="T41" fmla="*/ 36 h 61"/>
                  <a:gd name="T42" fmla="*/ 41 w 62"/>
                  <a:gd name="T43" fmla="*/ 39 h 61"/>
                  <a:gd name="T44" fmla="*/ 45 w 62"/>
                  <a:gd name="T45" fmla="*/ 40 h 61"/>
                  <a:gd name="T46" fmla="*/ 43 w 62"/>
                  <a:gd name="T47" fmla="*/ 43 h 61"/>
                  <a:gd name="T48" fmla="*/ 43 w 62"/>
                  <a:gd name="T49" fmla="*/ 49 h 61"/>
                  <a:gd name="T50" fmla="*/ 46 w 62"/>
                  <a:gd name="T51" fmla="*/ 53 h 61"/>
                  <a:gd name="T52" fmla="*/ 49 w 62"/>
                  <a:gd name="T53" fmla="*/ 57 h 61"/>
                  <a:gd name="T54" fmla="*/ 56 w 62"/>
                  <a:gd name="T55" fmla="*/ 58 h 61"/>
                  <a:gd name="T56" fmla="*/ 57 w 62"/>
                  <a:gd name="T57" fmla="*/ 61 h 61"/>
                  <a:gd name="T58" fmla="*/ 60 w 62"/>
                  <a:gd name="T59" fmla="*/ 59 h 61"/>
                  <a:gd name="T60" fmla="*/ 62 w 62"/>
                  <a:gd name="T61" fmla="*/ 52 h 61"/>
                  <a:gd name="T62" fmla="*/ 61 w 62"/>
                  <a:gd name="T63" fmla="*/ 46 h 61"/>
                  <a:gd name="T64" fmla="*/ 58 w 62"/>
                  <a:gd name="T65" fmla="*/ 42 h 61"/>
                  <a:gd name="T66" fmla="*/ 56 w 62"/>
                  <a:gd name="T67" fmla="*/ 36 h 61"/>
                  <a:gd name="T68" fmla="*/ 53 w 62"/>
                  <a:gd name="T69" fmla="*/ 31 h 61"/>
                  <a:gd name="T70" fmla="*/ 47 w 62"/>
                  <a:gd name="T71" fmla="*/ 31 h 61"/>
                  <a:gd name="T72" fmla="*/ 41 w 62"/>
                  <a:gd name="T73" fmla="*/ 28 h 61"/>
                  <a:gd name="T74" fmla="*/ 35 w 62"/>
                  <a:gd name="T75" fmla="*/ 22 h 61"/>
                  <a:gd name="T76" fmla="*/ 35 w 62"/>
                  <a:gd name="T77" fmla="*/ 18 h 61"/>
                  <a:gd name="T78" fmla="*/ 37 w 62"/>
                  <a:gd name="T79" fmla="*/ 1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" h="61">
                    <a:moveTo>
                      <a:pt x="37" y="16"/>
                    </a:moveTo>
                    <a:lnTo>
                      <a:pt x="43" y="15"/>
                    </a:lnTo>
                    <a:lnTo>
                      <a:pt x="47" y="10"/>
                    </a:lnTo>
                    <a:lnTo>
                      <a:pt x="45" y="6"/>
                    </a:lnTo>
                    <a:lnTo>
                      <a:pt x="42" y="7"/>
                    </a:lnTo>
                    <a:lnTo>
                      <a:pt x="38" y="7"/>
                    </a:lnTo>
                    <a:lnTo>
                      <a:pt x="37" y="4"/>
                    </a:lnTo>
                    <a:lnTo>
                      <a:pt x="33" y="3"/>
                    </a:lnTo>
                    <a:lnTo>
                      <a:pt x="28" y="5"/>
                    </a:lnTo>
                    <a:lnTo>
                      <a:pt x="23" y="7"/>
                    </a:lnTo>
                    <a:lnTo>
                      <a:pt x="18" y="3"/>
                    </a:lnTo>
                    <a:lnTo>
                      <a:pt x="11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6" y="24"/>
                    </a:lnTo>
                    <a:lnTo>
                      <a:pt x="9" y="28"/>
                    </a:lnTo>
                    <a:lnTo>
                      <a:pt x="13" y="29"/>
                    </a:lnTo>
                    <a:lnTo>
                      <a:pt x="15" y="32"/>
                    </a:lnTo>
                    <a:lnTo>
                      <a:pt x="18" y="32"/>
                    </a:lnTo>
                    <a:lnTo>
                      <a:pt x="22" y="33"/>
                    </a:lnTo>
                    <a:lnTo>
                      <a:pt x="26" y="36"/>
                    </a:lnTo>
                    <a:lnTo>
                      <a:pt x="41" y="39"/>
                    </a:lnTo>
                    <a:lnTo>
                      <a:pt x="45" y="40"/>
                    </a:lnTo>
                    <a:lnTo>
                      <a:pt x="43" y="43"/>
                    </a:lnTo>
                    <a:lnTo>
                      <a:pt x="43" y="49"/>
                    </a:lnTo>
                    <a:lnTo>
                      <a:pt x="46" y="53"/>
                    </a:lnTo>
                    <a:lnTo>
                      <a:pt x="49" y="57"/>
                    </a:lnTo>
                    <a:lnTo>
                      <a:pt x="56" y="58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2"/>
                    </a:lnTo>
                    <a:lnTo>
                      <a:pt x="61" y="46"/>
                    </a:lnTo>
                    <a:lnTo>
                      <a:pt x="58" y="42"/>
                    </a:lnTo>
                    <a:lnTo>
                      <a:pt x="56" y="36"/>
                    </a:lnTo>
                    <a:lnTo>
                      <a:pt x="53" y="31"/>
                    </a:lnTo>
                    <a:lnTo>
                      <a:pt x="47" y="31"/>
                    </a:lnTo>
                    <a:lnTo>
                      <a:pt x="41" y="28"/>
                    </a:lnTo>
                    <a:lnTo>
                      <a:pt x="35" y="22"/>
                    </a:lnTo>
                    <a:lnTo>
                      <a:pt x="35" y="18"/>
                    </a:lnTo>
                    <a:lnTo>
                      <a:pt x="3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Freeform 91">
                <a:extLst>
                  <a:ext uri="{FF2B5EF4-FFF2-40B4-BE49-F238E27FC236}">
                    <a16:creationId xmlns:a16="http://schemas.microsoft.com/office/drawing/2014/main" id="{BDCF907F-5457-4DA2-B3A6-AD6970B56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865" y="5389557"/>
                <a:ext cx="50800" cy="47625"/>
              </a:xfrm>
              <a:custGeom>
                <a:avLst/>
                <a:gdLst>
                  <a:gd name="T0" fmla="*/ 14 w 32"/>
                  <a:gd name="T1" fmla="*/ 28 h 30"/>
                  <a:gd name="T2" fmla="*/ 20 w 32"/>
                  <a:gd name="T3" fmla="*/ 30 h 30"/>
                  <a:gd name="T4" fmla="*/ 21 w 32"/>
                  <a:gd name="T5" fmla="*/ 27 h 30"/>
                  <a:gd name="T6" fmla="*/ 21 w 32"/>
                  <a:gd name="T7" fmla="*/ 23 h 30"/>
                  <a:gd name="T8" fmla="*/ 24 w 32"/>
                  <a:gd name="T9" fmla="*/ 21 h 30"/>
                  <a:gd name="T10" fmla="*/ 30 w 32"/>
                  <a:gd name="T11" fmla="*/ 21 h 30"/>
                  <a:gd name="T12" fmla="*/ 32 w 32"/>
                  <a:gd name="T13" fmla="*/ 17 h 30"/>
                  <a:gd name="T14" fmla="*/ 29 w 32"/>
                  <a:gd name="T15" fmla="*/ 12 h 30"/>
                  <a:gd name="T16" fmla="*/ 20 w 32"/>
                  <a:gd name="T17" fmla="*/ 2 h 30"/>
                  <a:gd name="T18" fmla="*/ 13 w 32"/>
                  <a:gd name="T19" fmla="*/ 0 h 30"/>
                  <a:gd name="T20" fmla="*/ 5 w 32"/>
                  <a:gd name="T21" fmla="*/ 6 h 30"/>
                  <a:gd name="T22" fmla="*/ 1 w 32"/>
                  <a:gd name="T23" fmla="*/ 13 h 30"/>
                  <a:gd name="T24" fmla="*/ 0 w 32"/>
                  <a:gd name="T25" fmla="*/ 16 h 30"/>
                  <a:gd name="T26" fmla="*/ 4 w 32"/>
                  <a:gd name="T27" fmla="*/ 22 h 30"/>
                  <a:gd name="T28" fmla="*/ 10 w 32"/>
                  <a:gd name="T29" fmla="*/ 27 h 30"/>
                  <a:gd name="T30" fmla="*/ 14 w 32"/>
                  <a:gd name="T3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0">
                    <a:moveTo>
                      <a:pt x="14" y="28"/>
                    </a:moveTo>
                    <a:lnTo>
                      <a:pt x="20" y="30"/>
                    </a:lnTo>
                    <a:lnTo>
                      <a:pt x="21" y="27"/>
                    </a:lnTo>
                    <a:lnTo>
                      <a:pt x="21" y="23"/>
                    </a:lnTo>
                    <a:lnTo>
                      <a:pt x="24" y="21"/>
                    </a:lnTo>
                    <a:lnTo>
                      <a:pt x="30" y="21"/>
                    </a:lnTo>
                    <a:lnTo>
                      <a:pt x="32" y="17"/>
                    </a:lnTo>
                    <a:lnTo>
                      <a:pt x="29" y="12"/>
                    </a:lnTo>
                    <a:lnTo>
                      <a:pt x="20" y="2"/>
                    </a:lnTo>
                    <a:lnTo>
                      <a:pt x="13" y="0"/>
                    </a:lnTo>
                    <a:lnTo>
                      <a:pt x="5" y="6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7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Freeform 92">
                <a:extLst>
                  <a:ext uri="{FF2B5EF4-FFF2-40B4-BE49-F238E27FC236}">
                    <a16:creationId xmlns:a16="http://schemas.microsoft.com/office/drawing/2014/main" id="{26BB8205-85D6-4B4D-B298-C69585953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214" y="5907081"/>
                <a:ext cx="98425" cy="76200"/>
              </a:xfrm>
              <a:custGeom>
                <a:avLst/>
                <a:gdLst>
                  <a:gd name="T0" fmla="*/ 59 w 62"/>
                  <a:gd name="T1" fmla="*/ 26 h 48"/>
                  <a:gd name="T2" fmla="*/ 55 w 62"/>
                  <a:gd name="T3" fmla="*/ 22 h 48"/>
                  <a:gd name="T4" fmla="*/ 53 w 62"/>
                  <a:gd name="T5" fmla="*/ 18 h 48"/>
                  <a:gd name="T6" fmla="*/ 51 w 62"/>
                  <a:gd name="T7" fmla="*/ 16 h 48"/>
                  <a:gd name="T8" fmla="*/ 45 w 62"/>
                  <a:gd name="T9" fmla="*/ 17 h 48"/>
                  <a:gd name="T10" fmla="*/ 36 w 62"/>
                  <a:gd name="T11" fmla="*/ 19 h 48"/>
                  <a:gd name="T12" fmla="*/ 32 w 62"/>
                  <a:gd name="T13" fmla="*/ 17 h 48"/>
                  <a:gd name="T14" fmla="*/ 29 w 62"/>
                  <a:gd name="T15" fmla="*/ 11 h 48"/>
                  <a:gd name="T16" fmla="*/ 26 w 62"/>
                  <a:gd name="T17" fmla="*/ 5 h 48"/>
                  <a:gd name="T18" fmla="*/ 21 w 62"/>
                  <a:gd name="T19" fmla="*/ 0 h 48"/>
                  <a:gd name="T20" fmla="*/ 20 w 62"/>
                  <a:gd name="T21" fmla="*/ 0 h 48"/>
                  <a:gd name="T22" fmla="*/ 21 w 62"/>
                  <a:gd name="T23" fmla="*/ 2 h 48"/>
                  <a:gd name="T24" fmla="*/ 15 w 62"/>
                  <a:gd name="T25" fmla="*/ 6 h 48"/>
                  <a:gd name="T26" fmla="*/ 9 w 62"/>
                  <a:gd name="T27" fmla="*/ 13 h 48"/>
                  <a:gd name="T28" fmla="*/ 6 w 62"/>
                  <a:gd name="T29" fmla="*/ 16 h 48"/>
                  <a:gd name="T30" fmla="*/ 2 w 62"/>
                  <a:gd name="T31" fmla="*/ 17 h 48"/>
                  <a:gd name="T32" fmla="*/ 0 w 62"/>
                  <a:gd name="T33" fmla="*/ 18 h 48"/>
                  <a:gd name="T34" fmla="*/ 2 w 62"/>
                  <a:gd name="T35" fmla="*/ 19 h 48"/>
                  <a:gd name="T36" fmla="*/ 5 w 62"/>
                  <a:gd name="T37" fmla="*/ 20 h 48"/>
                  <a:gd name="T38" fmla="*/ 15 w 62"/>
                  <a:gd name="T39" fmla="*/ 22 h 48"/>
                  <a:gd name="T40" fmla="*/ 19 w 62"/>
                  <a:gd name="T41" fmla="*/ 24 h 48"/>
                  <a:gd name="T42" fmla="*/ 21 w 62"/>
                  <a:gd name="T43" fmla="*/ 27 h 48"/>
                  <a:gd name="T44" fmla="*/ 19 w 62"/>
                  <a:gd name="T45" fmla="*/ 30 h 48"/>
                  <a:gd name="T46" fmla="*/ 32 w 62"/>
                  <a:gd name="T47" fmla="*/ 33 h 48"/>
                  <a:gd name="T48" fmla="*/ 34 w 62"/>
                  <a:gd name="T49" fmla="*/ 36 h 48"/>
                  <a:gd name="T50" fmla="*/ 30 w 62"/>
                  <a:gd name="T51" fmla="*/ 38 h 48"/>
                  <a:gd name="T52" fmla="*/ 27 w 62"/>
                  <a:gd name="T53" fmla="*/ 42 h 48"/>
                  <a:gd name="T54" fmla="*/ 27 w 62"/>
                  <a:gd name="T55" fmla="*/ 48 h 48"/>
                  <a:gd name="T56" fmla="*/ 34 w 62"/>
                  <a:gd name="T57" fmla="*/ 46 h 48"/>
                  <a:gd name="T58" fmla="*/ 45 w 62"/>
                  <a:gd name="T59" fmla="*/ 38 h 48"/>
                  <a:gd name="T60" fmla="*/ 49 w 62"/>
                  <a:gd name="T61" fmla="*/ 34 h 48"/>
                  <a:gd name="T62" fmla="*/ 45 w 62"/>
                  <a:gd name="T63" fmla="*/ 31 h 48"/>
                  <a:gd name="T64" fmla="*/ 43 w 62"/>
                  <a:gd name="T65" fmla="*/ 30 h 48"/>
                  <a:gd name="T66" fmla="*/ 47 w 62"/>
                  <a:gd name="T67" fmla="*/ 28 h 48"/>
                  <a:gd name="T68" fmla="*/ 53 w 62"/>
                  <a:gd name="T69" fmla="*/ 30 h 48"/>
                  <a:gd name="T70" fmla="*/ 58 w 62"/>
                  <a:gd name="T71" fmla="*/ 32 h 48"/>
                  <a:gd name="T72" fmla="*/ 62 w 62"/>
                  <a:gd name="T73" fmla="*/ 31 h 48"/>
                  <a:gd name="T74" fmla="*/ 61 w 62"/>
                  <a:gd name="T75" fmla="*/ 28 h 48"/>
                  <a:gd name="T76" fmla="*/ 59 w 62"/>
                  <a:gd name="T77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2" h="48">
                    <a:moveTo>
                      <a:pt x="59" y="26"/>
                    </a:moveTo>
                    <a:lnTo>
                      <a:pt x="55" y="22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5" y="17"/>
                    </a:lnTo>
                    <a:lnTo>
                      <a:pt x="36" y="19"/>
                    </a:lnTo>
                    <a:lnTo>
                      <a:pt x="32" y="17"/>
                    </a:lnTo>
                    <a:lnTo>
                      <a:pt x="29" y="11"/>
                    </a:lnTo>
                    <a:lnTo>
                      <a:pt x="26" y="5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21" y="2"/>
                    </a:lnTo>
                    <a:lnTo>
                      <a:pt x="15" y="6"/>
                    </a:lnTo>
                    <a:lnTo>
                      <a:pt x="9" y="13"/>
                    </a:lnTo>
                    <a:lnTo>
                      <a:pt x="6" y="16"/>
                    </a:lnTo>
                    <a:lnTo>
                      <a:pt x="2" y="17"/>
                    </a:lnTo>
                    <a:lnTo>
                      <a:pt x="0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15" y="22"/>
                    </a:lnTo>
                    <a:lnTo>
                      <a:pt x="19" y="24"/>
                    </a:lnTo>
                    <a:lnTo>
                      <a:pt x="21" y="27"/>
                    </a:lnTo>
                    <a:lnTo>
                      <a:pt x="19" y="30"/>
                    </a:lnTo>
                    <a:lnTo>
                      <a:pt x="32" y="33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7" y="42"/>
                    </a:lnTo>
                    <a:lnTo>
                      <a:pt x="27" y="48"/>
                    </a:lnTo>
                    <a:lnTo>
                      <a:pt x="34" y="46"/>
                    </a:lnTo>
                    <a:lnTo>
                      <a:pt x="45" y="38"/>
                    </a:lnTo>
                    <a:lnTo>
                      <a:pt x="49" y="34"/>
                    </a:lnTo>
                    <a:lnTo>
                      <a:pt x="45" y="31"/>
                    </a:lnTo>
                    <a:lnTo>
                      <a:pt x="43" y="30"/>
                    </a:lnTo>
                    <a:lnTo>
                      <a:pt x="47" y="28"/>
                    </a:lnTo>
                    <a:lnTo>
                      <a:pt x="53" y="30"/>
                    </a:lnTo>
                    <a:lnTo>
                      <a:pt x="58" y="32"/>
                    </a:lnTo>
                    <a:lnTo>
                      <a:pt x="62" y="31"/>
                    </a:lnTo>
                    <a:lnTo>
                      <a:pt x="61" y="28"/>
                    </a:lnTo>
                    <a:lnTo>
                      <a:pt x="59" y="2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Freeform 93">
                <a:extLst>
                  <a:ext uri="{FF2B5EF4-FFF2-40B4-BE49-F238E27FC236}">
                    <a16:creationId xmlns:a16="http://schemas.microsoft.com/office/drawing/2014/main" id="{9C92A916-CEA6-44C8-841A-934ADE589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6" y="1935161"/>
                <a:ext cx="165100" cy="268287"/>
              </a:xfrm>
              <a:custGeom>
                <a:avLst/>
                <a:gdLst>
                  <a:gd name="T0" fmla="*/ 2 w 104"/>
                  <a:gd name="T1" fmla="*/ 79 h 169"/>
                  <a:gd name="T2" fmla="*/ 23 w 104"/>
                  <a:gd name="T3" fmla="*/ 118 h 169"/>
                  <a:gd name="T4" fmla="*/ 26 w 104"/>
                  <a:gd name="T5" fmla="*/ 122 h 169"/>
                  <a:gd name="T6" fmla="*/ 29 w 104"/>
                  <a:gd name="T7" fmla="*/ 125 h 169"/>
                  <a:gd name="T8" fmla="*/ 29 w 104"/>
                  <a:gd name="T9" fmla="*/ 128 h 169"/>
                  <a:gd name="T10" fmla="*/ 24 w 104"/>
                  <a:gd name="T11" fmla="*/ 136 h 169"/>
                  <a:gd name="T12" fmla="*/ 21 w 104"/>
                  <a:gd name="T13" fmla="*/ 139 h 169"/>
                  <a:gd name="T14" fmla="*/ 2 w 104"/>
                  <a:gd name="T15" fmla="*/ 144 h 169"/>
                  <a:gd name="T16" fmla="*/ 14 w 104"/>
                  <a:gd name="T17" fmla="*/ 159 h 169"/>
                  <a:gd name="T18" fmla="*/ 26 w 104"/>
                  <a:gd name="T19" fmla="*/ 165 h 169"/>
                  <a:gd name="T20" fmla="*/ 57 w 104"/>
                  <a:gd name="T21" fmla="*/ 163 h 169"/>
                  <a:gd name="T22" fmla="*/ 59 w 104"/>
                  <a:gd name="T23" fmla="*/ 162 h 169"/>
                  <a:gd name="T24" fmla="*/ 62 w 104"/>
                  <a:gd name="T25" fmla="*/ 159 h 169"/>
                  <a:gd name="T26" fmla="*/ 65 w 104"/>
                  <a:gd name="T27" fmla="*/ 158 h 169"/>
                  <a:gd name="T28" fmla="*/ 69 w 104"/>
                  <a:gd name="T29" fmla="*/ 161 h 169"/>
                  <a:gd name="T30" fmla="*/ 76 w 104"/>
                  <a:gd name="T31" fmla="*/ 168 h 169"/>
                  <a:gd name="T32" fmla="*/ 79 w 104"/>
                  <a:gd name="T33" fmla="*/ 169 h 169"/>
                  <a:gd name="T34" fmla="*/ 83 w 104"/>
                  <a:gd name="T35" fmla="*/ 169 h 169"/>
                  <a:gd name="T36" fmla="*/ 89 w 104"/>
                  <a:gd name="T37" fmla="*/ 163 h 169"/>
                  <a:gd name="T38" fmla="*/ 96 w 104"/>
                  <a:gd name="T39" fmla="*/ 148 h 169"/>
                  <a:gd name="T40" fmla="*/ 104 w 104"/>
                  <a:gd name="T41" fmla="*/ 144 h 169"/>
                  <a:gd name="T42" fmla="*/ 101 w 104"/>
                  <a:gd name="T43" fmla="*/ 140 h 169"/>
                  <a:gd name="T44" fmla="*/ 99 w 104"/>
                  <a:gd name="T45" fmla="*/ 133 h 169"/>
                  <a:gd name="T46" fmla="*/ 95 w 104"/>
                  <a:gd name="T47" fmla="*/ 128 h 169"/>
                  <a:gd name="T48" fmla="*/ 97 w 104"/>
                  <a:gd name="T49" fmla="*/ 122 h 169"/>
                  <a:gd name="T50" fmla="*/ 95 w 104"/>
                  <a:gd name="T51" fmla="*/ 96 h 169"/>
                  <a:gd name="T52" fmla="*/ 94 w 104"/>
                  <a:gd name="T53" fmla="*/ 90 h 169"/>
                  <a:gd name="T54" fmla="*/ 89 w 104"/>
                  <a:gd name="T55" fmla="*/ 79 h 169"/>
                  <a:gd name="T56" fmla="*/ 87 w 104"/>
                  <a:gd name="T57" fmla="*/ 74 h 169"/>
                  <a:gd name="T58" fmla="*/ 88 w 104"/>
                  <a:gd name="T59" fmla="*/ 71 h 169"/>
                  <a:gd name="T60" fmla="*/ 91 w 104"/>
                  <a:gd name="T61" fmla="*/ 61 h 169"/>
                  <a:gd name="T62" fmla="*/ 92 w 104"/>
                  <a:gd name="T63" fmla="*/ 55 h 169"/>
                  <a:gd name="T64" fmla="*/ 89 w 104"/>
                  <a:gd name="T65" fmla="*/ 43 h 169"/>
                  <a:gd name="T66" fmla="*/ 81 w 104"/>
                  <a:gd name="T67" fmla="*/ 35 h 169"/>
                  <a:gd name="T68" fmla="*/ 62 w 104"/>
                  <a:gd name="T69" fmla="*/ 25 h 169"/>
                  <a:gd name="T70" fmla="*/ 53 w 104"/>
                  <a:gd name="T71" fmla="*/ 17 h 169"/>
                  <a:gd name="T72" fmla="*/ 44 w 104"/>
                  <a:gd name="T73" fmla="*/ 7 h 169"/>
                  <a:gd name="T74" fmla="*/ 35 w 104"/>
                  <a:gd name="T75" fmla="*/ 0 h 169"/>
                  <a:gd name="T76" fmla="*/ 24 w 104"/>
                  <a:gd name="T77" fmla="*/ 2 h 169"/>
                  <a:gd name="T78" fmla="*/ 10 w 104"/>
                  <a:gd name="T79" fmla="*/ 19 h 169"/>
                  <a:gd name="T80" fmla="*/ 5 w 104"/>
                  <a:gd name="T81" fmla="*/ 21 h 169"/>
                  <a:gd name="T82" fmla="*/ 2 w 104"/>
                  <a:gd name="T83" fmla="*/ 29 h 169"/>
                  <a:gd name="T84" fmla="*/ 3 w 104"/>
                  <a:gd name="T85" fmla="*/ 64 h 169"/>
                  <a:gd name="T86" fmla="*/ 0 w 104"/>
                  <a:gd name="T87" fmla="*/ 72 h 169"/>
                  <a:gd name="T88" fmla="*/ 2 w 104"/>
                  <a:gd name="T89" fmla="*/ 7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4" h="169">
                    <a:moveTo>
                      <a:pt x="2" y="79"/>
                    </a:moveTo>
                    <a:lnTo>
                      <a:pt x="23" y="118"/>
                    </a:lnTo>
                    <a:lnTo>
                      <a:pt x="26" y="122"/>
                    </a:lnTo>
                    <a:lnTo>
                      <a:pt x="29" y="125"/>
                    </a:lnTo>
                    <a:lnTo>
                      <a:pt x="29" y="128"/>
                    </a:lnTo>
                    <a:lnTo>
                      <a:pt x="24" y="136"/>
                    </a:lnTo>
                    <a:lnTo>
                      <a:pt x="21" y="139"/>
                    </a:lnTo>
                    <a:lnTo>
                      <a:pt x="2" y="144"/>
                    </a:lnTo>
                    <a:lnTo>
                      <a:pt x="14" y="159"/>
                    </a:lnTo>
                    <a:lnTo>
                      <a:pt x="26" y="165"/>
                    </a:lnTo>
                    <a:lnTo>
                      <a:pt x="57" y="163"/>
                    </a:lnTo>
                    <a:lnTo>
                      <a:pt x="59" y="162"/>
                    </a:lnTo>
                    <a:lnTo>
                      <a:pt x="62" y="159"/>
                    </a:lnTo>
                    <a:lnTo>
                      <a:pt x="65" y="158"/>
                    </a:lnTo>
                    <a:lnTo>
                      <a:pt x="69" y="161"/>
                    </a:lnTo>
                    <a:lnTo>
                      <a:pt x="76" y="168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89" y="163"/>
                    </a:lnTo>
                    <a:lnTo>
                      <a:pt x="96" y="148"/>
                    </a:lnTo>
                    <a:lnTo>
                      <a:pt x="104" y="144"/>
                    </a:lnTo>
                    <a:lnTo>
                      <a:pt x="101" y="140"/>
                    </a:lnTo>
                    <a:lnTo>
                      <a:pt x="99" y="133"/>
                    </a:lnTo>
                    <a:lnTo>
                      <a:pt x="95" y="128"/>
                    </a:lnTo>
                    <a:lnTo>
                      <a:pt x="97" y="122"/>
                    </a:lnTo>
                    <a:lnTo>
                      <a:pt x="95" y="96"/>
                    </a:lnTo>
                    <a:lnTo>
                      <a:pt x="94" y="90"/>
                    </a:lnTo>
                    <a:lnTo>
                      <a:pt x="89" y="79"/>
                    </a:lnTo>
                    <a:lnTo>
                      <a:pt x="87" y="74"/>
                    </a:lnTo>
                    <a:lnTo>
                      <a:pt x="88" y="71"/>
                    </a:lnTo>
                    <a:lnTo>
                      <a:pt x="91" y="61"/>
                    </a:lnTo>
                    <a:lnTo>
                      <a:pt x="92" y="55"/>
                    </a:lnTo>
                    <a:lnTo>
                      <a:pt x="89" y="43"/>
                    </a:lnTo>
                    <a:lnTo>
                      <a:pt x="81" y="35"/>
                    </a:lnTo>
                    <a:lnTo>
                      <a:pt x="62" y="25"/>
                    </a:lnTo>
                    <a:lnTo>
                      <a:pt x="53" y="17"/>
                    </a:lnTo>
                    <a:lnTo>
                      <a:pt x="44" y="7"/>
                    </a:lnTo>
                    <a:lnTo>
                      <a:pt x="35" y="0"/>
                    </a:lnTo>
                    <a:lnTo>
                      <a:pt x="24" y="2"/>
                    </a:lnTo>
                    <a:lnTo>
                      <a:pt x="10" y="19"/>
                    </a:lnTo>
                    <a:lnTo>
                      <a:pt x="5" y="21"/>
                    </a:lnTo>
                    <a:lnTo>
                      <a:pt x="2" y="29"/>
                    </a:lnTo>
                    <a:lnTo>
                      <a:pt x="3" y="64"/>
                    </a:lnTo>
                    <a:lnTo>
                      <a:pt x="0" y="72"/>
                    </a:lnTo>
                    <a:lnTo>
                      <a:pt x="2" y="7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Freeform 94">
                <a:extLst>
                  <a:ext uri="{FF2B5EF4-FFF2-40B4-BE49-F238E27FC236}">
                    <a16:creationId xmlns:a16="http://schemas.microsoft.com/office/drawing/2014/main" id="{DB09B82B-7186-4E89-BB0D-9FAC5C2C4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25" y="5287957"/>
                <a:ext cx="96838" cy="77787"/>
              </a:xfrm>
              <a:custGeom>
                <a:avLst/>
                <a:gdLst>
                  <a:gd name="T0" fmla="*/ 25 w 61"/>
                  <a:gd name="T1" fmla="*/ 13 h 49"/>
                  <a:gd name="T2" fmla="*/ 16 w 61"/>
                  <a:gd name="T3" fmla="*/ 20 h 49"/>
                  <a:gd name="T4" fmla="*/ 6 w 61"/>
                  <a:gd name="T5" fmla="*/ 37 h 49"/>
                  <a:gd name="T6" fmla="*/ 0 w 61"/>
                  <a:gd name="T7" fmla="*/ 43 h 49"/>
                  <a:gd name="T8" fmla="*/ 0 w 61"/>
                  <a:gd name="T9" fmla="*/ 47 h 49"/>
                  <a:gd name="T10" fmla="*/ 7 w 61"/>
                  <a:gd name="T11" fmla="*/ 47 h 49"/>
                  <a:gd name="T12" fmla="*/ 26 w 61"/>
                  <a:gd name="T13" fmla="*/ 43 h 49"/>
                  <a:gd name="T14" fmla="*/ 31 w 61"/>
                  <a:gd name="T15" fmla="*/ 44 h 49"/>
                  <a:gd name="T16" fmla="*/ 35 w 61"/>
                  <a:gd name="T17" fmla="*/ 48 h 49"/>
                  <a:gd name="T18" fmla="*/ 40 w 61"/>
                  <a:gd name="T19" fmla="*/ 49 h 49"/>
                  <a:gd name="T20" fmla="*/ 49 w 61"/>
                  <a:gd name="T21" fmla="*/ 47 h 49"/>
                  <a:gd name="T22" fmla="*/ 55 w 61"/>
                  <a:gd name="T23" fmla="*/ 42 h 49"/>
                  <a:gd name="T24" fmla="*/ 60 w 61"/>
                  <a:gd name="T25" fmla="*/ 32 h 49"/>
                  <a:gd name="T26" fmla="*/ 61 w 61"/>
                  <a:gd name="T27" fmla="*/ 23 h 49"/>
                  <a:gd name="T28" fmla="*/ 61 w 61"/>
                  <a:gd name="T29" fmla="*/ 12 h 49"/>
                  <a:gd name="T30" fmla="*/ 56 w 61"/>
                  <a:gd name="T31" fmla="*/ 4 h 49"/>
                  <a:gd name="T32" fmla="*/ 49 w 61"/>
                  <a:gd name="T33" fmla="*/ 0 h 49"/>
                  <a:gd name="T34" fmla="*/ 43 w 61"/>
                  <a:gd name="T35" fmla="*/ 1 h 49"/>
                  <a:gd name="T36" fmla="*/ 41 w 61"/>
                  <a:gd name="T37" fmla="*/ 11 h 49"/>
                  <a:gd name="T38" fmla="*/ 39 w 61"/>
                  <a:gd name="T39" fmla="*/ 15 h 49"/>
                  <a:gd name="T40" fmla="*/ 34 w 61"/>
                  <a:gd name="T41" fmla="*/ 15 h 49"/>
                  <a:gd name="T42" fmla="*/ 29 w 61"/>
                  <a:gd name="T43" fmla="*/ 13 h 49"/>
                  <a:gd name="T44" fmla="*/ 25 w 61"/>
                  <a:gd name="T45" fmla="*/ 1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49">
                    <a:moveTo>
                      <a:pt x="25" y="13"/>
                    </a:moveTo>
                    <a:lnTo>
                      <a:pt x="16" y="20"/>
                    </a:lnTo>
                    <a:lnTo>
                      <a:pt x="6" y="37"/>
                    </a:lnTo>
                    <a:lnTo>
                      <a:pt x="0" y="43"/>
                    </a:lnTo>
                    <a:lnTo>
                      <a:pt x="0" y="47"/>
                    </a:lnTo>
                    <a:lnTo>
                      <a:pt x="7" y="47"/>
                    </a:lnTo>
                    <a:lnTo>
                      <a:pt x="26" y="43"/>
                    </a:lnTo>
                    <a:lnTo>
                      <a:pt x="31" y="44"/>
                    </a:lnTo>
                    <a:lnTo>
                      <a:pt x="35" y="48"/>
                    </a:lnTo>
                    <a:lnTo>
                      <a:pt x="40" y="49"/>
                    </a:lnTo>
                    <a:lnTo>
                      <a:pt x="49" y="47"/>
                    </a:lnTo>
                    <a:lnTo>
                      <a:pt x="55" y="42"/>
                    </a:lnTo>
                    <a:lnTo>
                      <a:pt x="60" y="32"/>
                    </a:lnTo>
                    <a:lnTo>
                      <a:pt x="61" y="23"/>
                    </a:lnTo>
                    <a:lnTo>
                      <a:pt x="61" y="12"/>
                    </a:lnTo>
                    <a:lnTo>
                      <a:pt x="56" y="4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41" y="11"/>
                    </a:lnTo>
                    <a:lnTo>
                      <a:pt x="39" y="15"/>
                    </a:lnTo>
                    <a:lnTo>
                      <a:pt x="34" y="15"/>
                    </a:lnTo>
                    <a:lnTo>
                      <a:pt x="29" y="13"/>
                    </a:lnTo>
                    <a:lnTo>
                      <a:pt x="2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Freeform 95">
                <a:extLst>
                  <a:ext uri="{FF2B5EF4-FFF2-40B4-BE49-F238E27FC236}">
                    <a16:creationId xmlns:a16="http://schemas.microsoft.com/office/drawing/2014/main" id="{0948C2CC-939D-4232-B869-62CDA15F4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38" y="5514969"/>
                <a:ext cx="82550" cy="82550"/>
              </a:xfrm>
              <a:custGeom>
                <a:avLst/>
                <a:gdLst>
                  <a:gd name="T0" fmla="*/ 51 w 52"/>
                  <a:gd name="T1" fmla="*/ 31 h 52"/>
                  <a:gd name="T2" fmla="*/ 52 w 52"/>
                  <a:gd name="T3" fmla="*/ 26 h 52"/>
                  <a:gd name="T4" fmla="*/ 52 w 52"/>
                  <a:gd name="T5" fmla="*/ 20 h 52"/>
                  <a:gd name="T6" fmla="*/ 49 w 52"/>
                  <a:gd name="T7" fmla="*/ 17 h 52"/>
                  <a:gd name="T8" fmla="*/ 42 w 52"/>
                  <a:gd name="T9" fmla="*/ 11 h 52"/>
                  <a:gd name="T10" fmla="*/ 37 w 52"/>
                  <a:gd name="T11" fmla="*/ 2 h 52"/>
                  <a:gd name="T12" fmla="*/ 36 w 52"/>
                  <a:gd name="T13" fmla="*/ 0 h 52"/>
                  <a:gd name="T14" fmla="*/ 31 w 52"/>
                  <a:gd name="T15" fmla="*/ 2 h 52"/>
                  <a:gd name="T16" fmla="*/ 21 w 52"/>
                  <a:gd name="T17" fmla="*/ 17 h 52"/>
                  <a:gd name="T18" fmla="*/ 4 w 52"/>
                  <a:gd name="T19" fmla="*/ 24 h 52"/>
                  <a:gd name="T20" fmla="*/ 0 w 52"/>
                  <a:gd name="T21" fmla="*/ 29 h 52"/>
                  <a:gd name="T22" fmla="*/ 5 w 52"/>
                  <a:gd name="T23" fmla="*/ 41 h 52"/>
                  <a:gd name="T24" fmla="*/ 7 w 52"/>
                  <a:gd name="T25" fmla="*/ 40 h 52"/>
                  <a:gd name="T26" fmla="*/ 17 w 52"/>
                  <a:gd name="T27" fmla="*/ 44 h 52"/>
                  <a:gd name="T28" fmla="*/ 25 w 52"/>
                  <a:gd name="T29" fmla="*/ 49 h 52"/>
                  <a:gd name="T30" fmla="*/ 25 w 52"/>
                  <a:gd name="T31" fmla="*/ 51 h 52"/>
                  <a:gd name="T32" fmla="*/ 31 w 52"/>
                  <a:gd name="T33" fmla="*/ 52 h 52"/>
                  <a:gd name="T34" fmla="*/ 36 w 52"/>
                  <a:gd name="T35" fmla="*/ 51 h 52"/>
                  <a:gd name="T36" fmla="*/ 39 w 52"/>
                  <a:gd name="T37" fmla="*/ 49 h 52"/>
                  <a:gd name="T38" fmla="*/ 48 w 52"/>
                  <a:gd name="T39" fmla="*/ 37 h 52"/>
                  <a:gd name="T40" fmla="*/ 51 w 52"/>
                  <a:gd name="T41" fmla="*/ 3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2">
                    <a:moveTo>
                      <a:pt x="51" y="31"/>
                    </a:moveTo>
                    <a:lnTo>
                      <a:pt x="52" y="26"/>
                    </a:lnTo>
                    <a:lnTo>
                      <a:pt x="52" y="20"/>
                    </a:lnTo>
                    <a:lnTo>
                      <a:pt x="49" y="17"/>
                    </a:lnTo>
                    <a:lnTo>
                      <a:pt x="42" y="11"/>
                    </a:lnTo>
                    <a:lnTo>
                      <a:pt x="37" y="2"/>
                    </a:lnTo>
                    <a:lnTo>
                      <a:pt x="36" y="0"/>
                    </a:lnTo>
                    <a:lnTo>
                      <a:pt x="31" y="2"/>
                    </a:lnTo>
                    <a:lnTo>
                      <a:pt x="21" y="17"/>
                    </a:lnTo>
                    <a:lnTo>
                      <a:pt x="4" y="24"/>
                    </a:lnTo>
                    <a:lnTo>
                      <a:pt x="0" y="29"/>
                    </a:lnTo>
                    <a:lnTo>
                      <a:pt x="5" y="41"/>
                    </a:lnTo>
                    <a:lnTo>
                      <a:pt x="7" y="40"/>
                    </a:lnTo>
                    <a:lnTo>
                      <a:pt x="17" y="44"/>
                    </a:lnTo>
                    <a:lnTo>
                      <a:pt x="25" y="49"/>
                    </a:lnTo>
                    <a:lnTo>
                      <a:pt x="25" y="51"/>
                    </a:lnTo>
                    <a:lnTo>
                      <a:pt x="31" y="52"/>
                    </a:lnTo>
                    <a:lnTo>
                      <a:pt x="36" y="51"/>
                    </a:lnTo>
                    <a:lnTo>
                      <a:pt x="39" y="49"/>
                    </a:lnTo>
                    <a:lnTo>
                      <a:pt x="48" y="37"/>
                    </a:lnTo>
                    <a:lnTo>
                      <a:pt x="51" y="3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Freeform 96">
                <a:extLst>
                  <a:ext uri="{FF2B5EF4-FFF2-40B4-BE49-F238E27FC236}">
                    <a16:creationId xmlns:a16="http://schemas.microsoft.com/office/drawing/2014/main" id="{A8449B1F-1A9C-4EFB-923F-816F80CFB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64" y="5688006"/>
                <a:ext cx="260351" cy="252411"/>
              </a:xfrm>
              <a:custGeom>
                <a:avLst/>
                <a:gdLst>
                  <a:gd name="T0" fmla="*/ 63 w 164"/>
                  <a:gd name="T1" fmla="*/ 155 h 159"/>
                  <a:gd name="T2" fmla="*/ 118 w 164"/>
                  <a:gd name="T3" fmla="*/ 124 h 159"/>
                  <a:gd name="T4" fmla="*/ 121 w 164"/>
                  <a:gd name="T5" fmla="*/ 113 h 159"/>
                  <a:gd name="T6" fmla="*/ 121 w 164"/>
                  <a:gd name="T7" fmla="*/ 108 h 159"/>
                  <a:gd name="T8" fmla="*/ 126 w 164"/>
                  <a:gd name="T9" fmla="*/ 111 h 159"/>
                  <a:gd name="T10" fmla="*/ 136 w 164"/>
                  <a:gd name="T11" fmla="*/ 120 h 159"/>
                  <a:gd name="T12" fmla="*/ 137 w 164"/>
                  <a:gd name="T13" fmla="*/ 123 h 159"/>
                  <a:gd name="T14" fmla="*/ 142 w 164"/>
                  <a:gd name="T15" fmla="*/ 119 h 159"/>
                  <a:gd name="T16" fmla="*/ 148 w 164"/>
                  <a:gd name="T17" fmla="*/ 111 h 159"/>
                  <a:gd name="T18" fmla="*/ 160 w 164"/>
                  <a:gd name="T19" fmla="*/ 86 h 159"/>
                  <a:gd name="T20" fmla="*/ 162 w 164"/>
                  <a:gd name="T21" fmla="*/ 76 h 159"/>
                  <a:gd name="T22" fmla="*/ 164 w 164"/>
                  <a:gd name="T23" fmla="*/ 65 h 159"/>
                  <a:gd name="T24" fmla="*/ 163 w 164"/>
                  <a:gd name="T25" fmla="*/ 55 h 159"/>
                  <a:gd name="T26" fmla="*/ 146 w 164"/>
                  <a:gd name="T27" fmla="*/ 27 h 159"/>
                  <a:gd name="T28" fmla="*/ 145 w 164"/>
                  <a:gd name="T29" fmla="*/ 20 h 159"/>
                  <a:gd name="T30" fmla="*/ 131 w 164"/>
                  <a:gd name="T31" fmla="*/ 29 h 159"/>
                  <a:gd name="T32" fmla="*/ 130 w 164"/>
                  <a:gd name="T33" fmla="*/ 30 h 159"/>
                  <a:gd name="T34" fmla="*/ 125 w 164"/>
                  <a:gd name="T35" fmla="*/ 27 h 159"/>
                  <a:gd name="T36" fmla="*/ 123 w 164"/>
                  <a:gd name="T37" fmla="*/ 22 h 159"/>
                  <a:gd name="T38" fmla="*/ 121 w 164"/>
                  <a:gd name="T39" fmla="*/ 18 h 159"/>
                  <a:gd name="T40" fmla="*/ 119 w 164"/>
                  <a:gd name="T41" fmla="*/ 15 h 159"/>
                  <a:gd name="T42" fmla="*/ 112 w 164"/>
                  <a:gd name="T43" fmla="*/ 12 h 159"/>
                  <a:gd name="T44" fmla="*/ 104 w 164"/>
                  <a:gd name="T45" fmla="*/ 6 h 159"/>
                  <a:gd name="T46" fmla="*/ 95 w 164"/>
                  <a:gd name="T47" fmla="*/ 0 h 159"/>
                  <a:gd name="T48" fmla="*/ 85 w 164"/>
                  <a:gd name="T49" fmla="*/ 1 h 159"/>
                  <a:gd name="T50" fmla="*/ 82 w 164"/>
                  <a:gd name="T51" fmla="*/ 7 h 159"/>
                  <a:gd name="T52" fmla="*/ 96 w 164"/>
                  <a:gd name="T53" fmla="*/ 19 h 159"/>
                  <a:gd name="T54" fmla="*/ 101 w 164"/>
                  <a:gd name="T55" fmla="*/ 27 h 159"/>
                  <a:gd name="T56" fmla="*/ 97 w 164"/>
                  <a:gd name="T57" fmla="*/ 38 h 159"/>
                  <a:gd name="T58" fmla="*/ 89 w 164"/>
                  <a:gd name="T59" fmla="*/ 43 h 159"/>
                  <a:gd name="T60" fmla="*/ 80 w 164"/>
                  <a:gd name="T61" fmla="*/ 42 h 159"/>
                  <a:gd name="T62" fmla="*/ 73 w 164"/>
                  <a:gd name="T63" fmla="*/ 34 h 159"/>
                  <a:gd name="T64" fmla="*/ 70 w 164"/>
                  <a:gd name="T65" fmla="*/ 44 h 159"/>
                  <a:gd name="T66" fmla="*/ 67 w 164"/>
                  <a:gd name="T67" fmla="*/ 48 h 159"/>
                  <a:gd name="T68" fmla="*/ 61 w 164"/>
                  <a:gd name="T69" fmla="*/ 48 h 159"/>
                  <a:gd name="T70" fmla="*/ 55 w 164"/>
                  <a:gd name="T71" fmla="*/ 52 h 159"/>
                  <a:gd name="T72" fmla="*/ 49 w 164"/>
                  <a:gd name="T73" fmla="*/ 58 h 159"/>
                  <a:gd name="T74" fmla="*/ 46 w 164"/>
                  <a:gd name="T75" fmla="*/ 64 h 159"/>
                  <a:gd name="T76" fmla="*/ 40 w 164"/>
                  <a:gd name="T77" fmla="*/ 79 h 159"/>
                  <a:gd name="T78" fmla="*/ 24 w 164"/>
                  <a:gd name="T79" fmla="*/ 80 h 159"/>
                  <a:gd name="T80" fmla="*/ 8 w 164"/>
                  <a:gd name="T81" fmla="*/ 99 h 159"/>
                  <a:gd name="T82" fmla="*/ 0 w 164"/>
                  <a:gd name="T83" fmla="*/ 123 h 159"/>
                  <a:gd name="T84" fmla="*/ 12 w 164"/>
                  <a:gd name="T85" fmla="*/ 138 h 159"/>
                  <a:gd name="T86" fmla="*/ 12 w 164"/>
                  <a:gd name="T87" fmla="*/ 123 h 159"/>
                  <a:gd name="T88" fmla="*/ 29 w 164"/>
                  <a:gd name="T89" fmla="*/ 133 h 159"/>
                  <a:gd name="T90" fmla="*/ 33 w 164"/>
                  <a:gd name="T91" fmla="*/ 138 h 159"/>
                  <a:gd name="T92" fmla="*/ 31 w 164"/>
                  <a:gd name="T93" fmla="*/ 141 h 159"/>
                  <a:gd name="T94" fmla="*/ 27 w 164"/>
                  <a:gd name="T95" fmla="*/ 145 h 159"/>
                  <a:gd name="T96" fmla="*/ 22 w 164"/>
                  <a:gd name="T97" fmla="*/ 150 h 159"/>
                  <a:gd name="T98" fmla="*/ 24 w 164"/>
                  <a:gd name="T99" fmla="*/ 157 h 159"/>
                  <a:gd name="T100" fmla="*/ 31 w 164"/>
                  <a:gd name="T101" fmla="*/ 159 h 159"/>
                  <a:gd name="T102" fmla="*/ 56 w 164"/>
                  <a:gd name="T103" fmla="*/ 156 h 159"/>
                  <a:gd name="T104" fmla="*/ 63 w 164"/>
                  <a:gd name="T10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4" h="159">
                    <a:moveTo>
                      <a:pt x="63" y="155"/>
                    </a:moveTo>
                    <a:lnTo>
                      <a:pt x="118" y="124"/>
                    </a:lnTo>
                    <a:lnTo>
                      <a:pt x="121" y="113"/>
                    </a:lnTo>
                    <a:lnTo>
                      <a:pt x="121" y="108"/>
                    </a:lnTo>
                    <a:lnTo>
                      <a:pt x="126" y="111"/>
                    </a:lnTo>
                    <a:lnTo>
                      <a:pt x="136" y="120"/>
                    </a:lnTo>
                    <a:lnTo>
                      <a:pt x="137" y="123"/>
                    </a:lnTo>
                    <a:lnTo>
                      <a:pt x="142" y="119"/>
                    </a:lnTo>
                    <a:lnTo>
                      <a:pt x="148" y="111"/>
                    </a:lnTo>
                    <a:lnTo>
                      <a:pt x="160" y="86"/>
                    </a:lnTo>
                    <a:lnTo>
                      <a:pt x="162" y="76"/>
                    </a:lnTo>
                    <a:lnTo>
                      <a:pt x="164" y="65"/>
                    </a:lnTo>
                    <a:lnTo>
                      <a:pt x="163" y="55"/>
                    </a:lnTo>
                    <a:lnTo>
                      <a:pt x="146" y="27"/>
                    </a:lnTo>
                    <a:lnTo>
                      <a:pt x="145" y="20"/>
                    </a:lnTo>
                    <a:lnTo>
                      <a:pt x="131" y="29"/>
                    </a:lnTo>
                    <a:lnTo>
                      <a:pt x="130" y="30"/>
                    </a:lnTo>
                    <a:lnTo>
                      <a:pt x="125" y="27"/>
                    </a:lnTo>
                    <a:lnTo>
                      <a:pt x="123" y="22"/>
                    </a:lnTo>
                    <a:lnTo>
                      <a:pt x="121" y="18"/>
                    </a:lnTo>
                    <a:lnTo>
                      <a:pt x="119" y="15"/>
                    </a:lnTo>
                    <a:lnTo>
                      <a:pt x="112" y="12"/>
                    </a:lnTo>
                    <a:lnTo>
                      <a:pt x="104" y="6"/>
                    </a:lnTo>
                    <a:lnTo>
                      <a:pt x="95" y="0"/>
                    </a:lnTo>
                    <a:lnTo>
                      <a:pt x="85" y="1"/>
                    </a:lnTo>
                    <a:lnTo>
                      <a:pt x="82" y="7"/>
                    </a:lnTo>
                    <a:lnTo>
                      <a:pt x="96" y="19"/>
                    </a:lnTo>
                    <a:lnTo>
                      <a:pt x="101" y="27"/>
                    </a:lnTo>
                    <a:lnTo>
                      <a:pt x="97" y="38"/>
                    </a:lnTo>
                    <a:lnTo>
                      <a:pt x="89" y="43"/>
                    </a:lnTo>
                    <a:lnTo>
                      <a:pt x="80" y="42"/>
                    </a:lnTo>
                    <a:lnTo>
                      <a:pt x="73" y="34"/>
                    </a:lnTo>
                    <a:lnTo>
                      <a:pt x="70" y="44"/>
                    </a:lnTo>
                    <a:lnTo>
                      <a:pt x="67" y="48"/>
                    </a:lnTo>
                    <a:lnTo>
                      <a:pt x="61" y="48"/>
                    </a:lnTo>
                    <a:lnTo>
                      <a:pt x="55" y="52"/>
                    </a:lnTo>
                    <a:lnTo>
                      <a:pt x="49" y="58"/>
                    </a:lnTo>
                    <a:lnTo>
                      <a:pt x="46" y="64"/>
                    </a:lnTo>
                    <a:lnTo>
                      <a:pt x="40" y="79"/>
                    </a:lnTo>
                    <a:lnTo>
                      <a:pt x="24" y="80"/>
                    </a:lnTo>
                    <a:lnTo>
                      <a:pt x="8" y="99"/>
                    </a:lnTo>
                    <a:lnTo>
                      <a:pt x="0" y="123"/>
                    </a:lnTo>
                    <a:lnTo>
                      <a:pt x="12" y="138"/>
                    </a:lnTo>
                    <a:lnTo>
                      <a:pt x="12" y="123"/>
                    </a:lnTo>
                    <a:lnTo>
                      <a:pt x="29" y="133"/>
                    </a:lnTo>
                    <a:lnTo>
                      <a:pt x="33" y="138"/>
                    </a:lnTo>
                    <a:lnTo>
                      <a:pt x="31" y="141"/>
                    </a:lnTo>
                    <a:lnTo>
                      <a:pt x="27" y="145"/>
                    </a:lnTo>
                    <a:lnTo>
                      <a:pt x="22" y="150"/>
                    </a:lnTo>
                    <a:lnTo>
                      <a:pt x="24" y="157"/>
                    </a:lnTo>
                    <a:lnTo>
                      <a:pt x="31" y="159"/>
                    </a:lnTo>
                    <a:lnTo>
                      <a:pt x="56" y="156"/>
                    </a:lnTo>
                    <a:lnTo>
                      <a:pt x="63" y="15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97">
                <a:extLst>
                  <a:ext uri="{FF2B5EF4-FFF2-40B4-BE49-F238E27FC236}">
                    <a16:creationId xmlns:a16="http://schemas.microsoft.com/office/drawing/2014/main" id="{4F8E011A-A369-4D90-8A7D-01ABB837F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852" y="5273669"/>
                <a:ext cx="231775" cy="277812"/>
              </a:xfrm>
              <a:custGeom>
                <a:avLst/>
                <a:gdLst>
                  <a:gd name="T0" fmla="*/ 139 w 146"/>
                  <a:gd name="T1" fmla="*/ 88 h 175"/>
                  <a:gd name="T2" fmla="*/ 119 w 146"/>
                  <a:gd name="T3" fmla="*/ 85 h 175"/>
                  <a:gd name="T4" fmla="*/ 105 w 146"/>
                  <a:gd name="T5" fmla="*/ 88 h 175"/>
                  <a:gd name="T6" fmla="*/ 91 w 146"/>
                  <a:gd name="T7" fmla="*/ 94 h 175"/>
                  <a:gd name="T8" fmla="*/ 80 w 146"/>
                  <a:gd name="T9" fmla="*/ 96 h 175"/>
                  <a:gd name="T10" fmla="*/ 72 w 146"/>
                  <a:gd name="T11" fmla="*/ 83 h 175"/>
                  <a:gd name="T12" fmla="*/ 60 w 146"/>
                  <a:gd name="T13" fmla="*/ 79 h 175"/>
                  <a:gd name="T14" fmla="*/ 55 w 146"/>
                  <a:gd name="T15" fmla="*/ 76 h 175"/>
                  <a:gd name="T16" fmla="*/ 51 w 146"/>
                  <a:gd name="T17" fmla="*/ 69 h 175"/>
                  <a:gd name="T18" fmla="*/ 49 w 146"/>
                  <a:gd name="T19" fmla="*/ 57 h 175"/>
                  <a:gd name="T20" fmla="*/ 46 w 146"/>
                  <a:gd name="T21" fmla="*/ 52 h 175"/>
                  <a:gd name="T22" fmla="*/ 60 w 146"/>
                  <a:gd name="T23" fmla="*/ 38 h 175"/>
                  <a:gd name="T24" fmla="*/ 65 w 146"/>
                  <a:gd name="T25" fmla="*/ 28 h 175"/>
                  <a:gd name="T26" fmla="*/ 65 w 146"/>
                  <a:gd name="T27" fmla="*/ 20 h 175"/>
                  <a:gd name="T28" fmla="*/ 61 w 146"/>
                  <a:gd name="T29" fmla="*/ 10 h 175"/>
                  <a:gd name="T30" fmla="*/ 53 w 146"/>
                  <a:gd name="T31" fmla="*/ 4 h 175"/>
                  <a:gd name="T32" fmla="*/ 44 w 146"/>
                  <a:gd name="T33" fmla="*/ 0 h 175"/>
                  <a:gd name="T34" fmla="*/ 37 w 146"/>
                  <a:gd name="T35" fmla="*/ 4 h 175"/>
                  <a:gd name="T36" fmla="*/ 27 w 146"/>
                  <a:gd name="T37" fmla="*/ 12 h 175"/>
                  <a:gd name="T38" fmla="*/ 24 w 146"/>
                  <a:gd name="T39" fmla="*/ 16 h 175"/>
                  <a:gd name="T40" fmla="*/ 20 w 146"/>
                  <a:gd name="T41" fmla="*/ 33 h 175"/>
                  <a:gd name="T42" fmla="*/ 17 w 146"/>
                  <a:gd name="T43" fmla="*/ 34 h 175"/>
                  <a:gd name="T44" fmla="*/ 13 w 146"/>
                  <a:gd name="T45" fmla="*/ 35 h 175"/>
                  <a:gd name="T46" fmla="*/ 8 w 146"/>
                  <a:gd name="T47" fmla="*/ 39 h 175"/>
                  <a:gd name="T48" fmla="*/ 2 w 146"/>
                  <a:gd name="T49" fmla="*/ 52 h 175"/>
                  <a:gd name="T50" fmla="*/ 0 w 146"/>
                  <a:gd name="T51" fmla="*/ 64 h 175"/>
                  <a:gd name="T52" fmla="*/ 2 w 146"/>
                  <a:gd name="T53" fmla="*/ 76 h 175"/>
                  <a:gd name="T54" fmla="*/ 18 w 146"/>
                  <a:gd name="T55" fmla="*/ 130 h 175"/>
                  <a:gd name="T56" fmla="*/ 20 w 146"/>
                  <a:gd name="T57" fmla="*/ 139 h 175"/>
                  <a:gd name="T58" fmla="*/ 20 w 146"/>
                  <a:gd name="T59" fmla="*/ 145 h 175"/>
                  <a:gd name="T60" fmla="*/ 20 w 146"/>
                  <a:gd name="T61" fmla="*/ 150 h 175"/>
                  <a:gd name="T62" fmla="*/ 24 w 146"/>
                  <a:gd name="T63" fmla="*/ 157 h 175"/>
                  <a:gd name="T64" fmla="*/ 30 w 146"/>
                  <a:gd name="T65" fmla="*/ 160 h 175"/>
                  <a:gd name="T66" fmla="*/ 38 w 146"/>
                  <a:gd name="T67" fmla="*/ 163 h 175"/>
                  <a:gd name="T68" fmla="*/ 47 w 146"/>
                  <a:gd name="T69" fmla="*/ 163 h 175"/>
                  <a:gd name="T70" fmla="*/ 50 w 146"/>
                  <a:gd name="T71" fmla="*/ 157 h 175"/>
                  <a:gd name="T72" fmla="*/ 52 w 146"/>
                  <a:gd name="T73" fmla="*/ 142 h 175"/>
                  <a:gd name="T74" fmla="*/ 57 w 146"/>
                  <a:gd name="T75" fmla="*/ 130 h 175"/>
                  <a:gd name="T76" fmla="*/ 65 w 146"/>
                  <a:gd name="T77" fmla="*/ 124 h 175"/>
                  <a:gd name="T78" fmla="*/ 74 w 146"/>
                  <a:gd name="T79" fmla="*/ 130 h 175"/>
                  <a:gd name="T80" fmla="*/ 81 w 146"/>
                  <a:gd name="T81" fmla="*/ 159 h 175"/>
                  <a:gd name="T82" fmla="*/ 87 w 146"/>
                  <a:gd name="T83" fmla="*/ 172 h 175"/>
                  <a:gd name="T84" fmla="*/ 97 w 146"/>
                  <a:gd name="T85" fmla="*/ 171 h 175"/>
                  <a:gd name="T86" fmla="*/ 108 w 146"/>
                  <a:gd name="T87" fmla="*/ 166 h 175"/>
                  <a:gd name="T88" fmla="*/ 117 w 146"/>
                  <a:gd name="T89" fmla="*/ 170 h 175"/>
                  <a:gd name="T90" fmla="*/ 126 w 146"/>
                  <a:gd name="T91" fmla="*/ 175 h 175"/>
                  <a:gd name="T92" fmla="*/ 135 w 146"/>
                  <a:gd name="T93" fmla="*/ 173 h 175"/>
                  <a:gd name="T94" fmla="*/ 138 w 146"/>
                  <a:gd name="T95" fmla="*/ 166 h 175"/>
                  <a:gd name="T96" fmla="*/ 133 w 146"/>
                  <a:gd name="T97" fmla="*/ 152 h 175"/>
                  <a:gd name="T98" fmla="*/ 137 w 146"/>
                  <a:gd name="T99" fmla="*/ 149 h 175"/>
                  <a:gd name="T100" fmla="*/ 140 w 146"/>
                  <a:gd name="T101" fmla="*/ 146 h 175"/>
                  <a:gd name="T102" fmla="*/ 140 w 146"/>
                  <a:gd name="T103" fmla="*/ 137 h 175"/>
                  <a:gd name="T104" fmla="*/ 139 w 146"/>
                  <a:gd name="T105" fmla="*/ 122 h 175"/>
                  <a:gd name="T106" fmla="*/ 141 w 146"/>
                  <a:gd name="T107" fmla="*/ 113 h 175"/>
                  <a:gd name="T108" fmla="*/ 144 w 146"/>
                  <a:gd name="T109" fmla="*/ 106 h 175"/>
                  <a:gd name="T110" fmla="*/ 146 w 146"/>
                  <a:gd name="T111" fmla="*/ 98 h 175"/>
                  <a:gd name="T112" fmla="*/ 143 w 146"/>
                  <a:gd name="T113" fmla="*/ 90 h 175"/>
                  <a:gd name="T114" fmla="*/ 139 w 146"/>
                  <a:gd name="T115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6" h="175">
                    <a:moveTo>
                      <a:pt x="139" y="88"/>
                    </a:moveTo>
                    <a:lnTo>
                      <a:pt x="119" y="85"/>
                    </a:lnTo>
                    <a:lnTo>
                      <a:pt x="105" y="88"/>
                    </a:lnTo>
                    <a:lnTo>
                      <a:pt x="91" y="94"/>
                    </a:lnTo>
                    <a:lnTo>
                      <a:pt x="80" y="96"/>
                    </a:lnTo>
                    <a:lnTo>
                      <a:pt x="72" y="83"/>
                    </a:lnTo>
                    <a:lnTo>
                      <a:pt x="60" y="79"/>
                    </a:lnTo>
                    <a:lnTo>
                      <a:pt x="55" y="76"/>
                    </a:lnTo>
                    <a:lnTo>
                      <a:pt x="51" y="69"/>
                    </a:lnTo>
                    <a:lnTo>
                      <a:pt x="49" y="57"/>
                    </a:lnTo>
                    <a:lnTo>
                      <a:pt x="46" y="52"/>
                    </a:lnTo>
                    <a:lnTo>
                      <a:pt x="60" y="38"/>
                    </a:lnTo>
                    <a:lnTo>
                      <a:pt x="65" y="28"/>
                    </a:lnTo>
                    <a:lnTo>
                      <a:pt x="65" y="20"/>
                    </a:lnTo>
                    <a:lnTo>
                      <a:pt x="61" y="10"/>
                    </a:lnTo>
                    <a:lnTo>
                      <a:pt x="53" y="4"/>
                    </a:lnTo>
                    <a:lnTo>
                      <a:pt x="44" y="0"/>
                    </a:lnTo>
                    <a:lnTo>
                      <a:pt x="37" y="4"/>
                    </a:lnTo>
                    <a:lnTo>
                      <a:pt x="27" y="12"/>
                    </a:lnTo>
                    <a:lnTo>
                      <a:pt x="24" y="16"/>
                    </a:lnTo>
                    <a:lnTo>
                      <a:pt x="20" y="33"/>
                    </a:lnTo>
                    <a:lnTo>
                      <a:pt x="17" y="34"/>
                    </a:lnTo>
                    <a:lnTo>
                      <a:pt x="13" y="35"/>
                    </a:lnTo>
                    <a:lnTo>
                      <a:pt x="8" y="39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2" y="76"/>
                    </a:lnTo>
                    <a:lnTo>
                      <a:pt x="18" y="130"/>
                    </a:lnTo>
                    <a:lnTo>
                      <a:pt x="20" y="139"/>
                    </a:lnTo>
                    <a:lnTo>
                      <a:pt x="20" y="145"/>
                    </a:lnTo>
                    <a:lnTo>
                      <a:pt x="20" y="150"/>
                    </a:lnTo>
                    <a:lnTo>
                      <a:pt x="24" y="157"/>
                    </a:lnTo>
                    <a:lnTo>
                      <a:pt x="30" y="160"/>
                    </a:lnTo>
                    <a:lnTo>
                      <a:pt x="38" y="163"/>
                    </a:lnTo>
                    <a:lnTo>
                      <a:pt x="47" y="163"/>
                    </a:lnTo>
                    <a:lnTo>
                      <a:pt x="50" y="157"/>
                    </a:lnTo>
                    <a:lnTo>
                      <a:pt x="52" y="142"/>
                    </a:lnTo>
                    <a:lnTo>
                      <a:pt x="57" y="130"/>
                    </a:lnTo>
                    <a:lnTo>
                      <a:pt x="65" y="124"/>
                    </a:lnTo>
                    <a:lnTo>
                      <a:pt x="74" y="130"/>
                    </a:lnTo>
                    <a:lnTo>
                      <a:pt x="81" y="159"/>
                    </a:lnTo>
                    <a:lnTo>
                      <a:pt x="87" y="172"/>
                    </a:lnTo>
                    <a:lnTo>
                      <a:pt x="97" y="171"/>
                    </a:lnTo>
                    <a:lnTo>
                      <a:pt x="108" y="166"/>
                    </a:lnTo>
                    <a:lnTo>
                      <a:pt x="117" y="170"/>
                    </a:lnTo>
                    <a:lnTo>
                      <a:pt x="126" y="175"/>
                    </a:lnTo>
                    <a:lnTo>
                      <a:pt x="135" y="173"/>
                    </a:lnTo>
                    <a:lnTo>
                      <a:pt x="138" y="166"/>
                    </a:lnTo>
                    <a:lnTo>
                      <a:pt x="133" y="152"/>
                    </a:lnTo>
                    <a:lnTo>
                      <a:pt x="137" y="149"/>
                    </a:lnTo>
                    <a:lnTo>
                      <a:pt x="140" y="146"/>
                    </a:lnTo>
                    <a:lnTo>
                      <a:pt x="140" y="137"/>
                    </a:lnTo>
                    <a:lnTo>
                      <a:pt x="139" y="122"/>
                    </a:lnTo>
                    <a:lnTo>
                      <a:pt x="141" y="113"/>
                    </a:lnTo>
                    <a:lnTo>
                      <a:pt x="144" y="106"/>
                    </a:lnTo>
                    <a:lnTo>
                      <a:pt x="146" y="98"/>
                    </a:lnTo>
                    <a:lnTo>
                      <a:pt x="143" y="90"/>
                    </a:lnTo>
                    <a:lnTo>
                      <a:pt x="139" y="8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Freeform 98">
                <a:extLst>
                  <a:ext uri="{FF2B5EF4-FFF2-40B4-BE49-F238E27FC236}">
                    <a16:creationId xmlns:a16="http://schemas.microsoft.com/office/drawing/2014/main" id="{BFC5F018-ABD9-4065-8229-0D13F8E78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8" y="5168894"/>
                <a:ext cx="242888" cy="373062"/>
              </a:xfrm>
              <a:custGeom>
                <a:avLst/>
                <a:gdLst>
                  <a:gd name="T0" fmla="*/ 145 w 153"/>
                  <a:gd name="T1" fmla="*/ 108 h 235"/>
                  <a:gd name="T2" fmla="*/ 143 w 153"/>
                  <a:gd name="T3" fmla="*/ 88 h 235"/>
                  <a:gd name="T4" fmla="*/ 145 w 153"/>
                  <a:gd name="T5" fmla="*/ 70 h 235"/>
                  <a:gd name="T6" fmla="*/ 139 w 153"/>
                  <a:gd name="T7" fmla="*/ 57 h 235"/>
                  <a:gd name="T8" fmla="*/ 136 w 153"/>
                  <a:gd name="T9" fmla="*/ 43 h 235"/>
                  <a:gd name="T10" fmla="*/ 140 w 153"/>
                  <a:gd name="T11" fmla="*/ 11 h 235"/>
                  <a:gd name="T12" fmla="*/ 127 w 153"/>
                  <a:gd name="T13" fmla="*/ 0 h 235"/>
                  <a:gd name="T14" fmla="*/ 114 w 153"/>
                  <a:gd name="T15" fmla="*/ 20 h 235"/>
                  <a:gd name="T16" fmla="*/ 80 w 153"/>
                  <a:gd name="T17" fmla="*/ 57 h 235"/>
                  <a:gd name="T18" fmla="*/ 73 w 153"/>
                  <a:gd name="T19" fmla="*/ 68 h 235"/>
                  <a:gd name="T20" fmla="*/ 81 w 153"/>
                  <a:gd name="T21" fmla="*/ 90 h 235"/>
                  <a:gd name="T22" fmla="*/ 93 w 153"/>
                  <a:gd name="T23" fmla="*/ 102 h 235"/>
                  <a:gd name="T24" fmla="*/ 74 w 153"/>
                  <a:gd name="T25" fmla="*/ 97 h 235"/>
                  <a:gd name="T26" fmla="*/ 57 w 153"/>
                  <a:gd name="T27" fmla="*/ 88 h 235"/>
                  <a:gd name="T28" fmla="*/ 28 w 153"/>
                  <a:gd name="T29" fmla="*/ 93 h 235"/>
                  <a:gd name="T30" fmla="*/ 11 w 153"/>
                  <a:gd name="T31" fmla="*/ 102 h 235"/>
                  <a:gd name="T32" fmla="*/ 0 w 153"/>
                  <a:gd name="T33" fmla="*/ 118 h 235"/>
                  <a:gd name="T34" fmla="*/ 9 w 153"/>
                  <a:gd name="T35" fmla="*/ 142 h 235"/>
                  <a:gd name="T36" fmla="*/ 24 w 153"/>
                  <a:gd name="T37" fmla="*/ 161 h 235"/>
                  <a:gd name="T38" fmla="*/ 54 w 153"/>
                  <a:gd name="T39" fmla="*/ 144 h 235"/>
                  <a:gd name="T40" fmla="*/ 69 w 153"/>
                  <a:gd name="T41" fmla="*/ 142 h 235"/>
                  <a:gd name="T42" fmla="*/ 65 w 153"/>
                  <a:gd name="T43" fmla="*/ 166 h 235"/>
                  <a:gd name="T44" fmla="*/ 46 w 153"/>
                  <a:gd name="T45" fmla="*/ 176 h 235"/>
                  <a:gd name="T46" fmla="*/ 42 w 153"/>
                  <a:gd name="T47" fmla="*/ 188 h 235"/>
                  <a:gd name="T48" fmla="*/ 51 w 153"/>
                  <a:gd name="T49" fmla="*/ 200 h 235"/>
                  <a:gd name="T50" fmla="*/ 66 w 153"/>
                  <a:gd name="T51" fmla="*/ 201 h 235"/>
                  <a:gd name="T52" fmla="*/ 69 w 153"/>
                  <a:gd name="T53" fmla="*/ 216 h 235"/>
                  <a:gd name="T54" fmla="*/ 57 w 153"/>
                  <a:gd name="T55" fmla="*/ 235 h 235"/>
                  <a:gd name="T56" fmla="*/ 112 w 153"/>
                  <a:gd name="T57" fmla="*/ 220 h 235"/>
                  <a:gd name="T58" fmla="*/ 117 w 153"/>
                  <a:gd name="T59" fmla="*/ 207 h 235"/>
                  <a:gd name="T60" fmla="*/ 99 w 153"/>
                  <a:gd name="T61" fmla="*/ 197 h 235"/>
                  <a:gd name="T62" fmla="*/ 113 w 153"/>
                  <a:gd name="T63" fmla="*/ 177 h 235"/>
                  <a:gd name="T64" fmla="*/ 117 w 153"/>
                  <a:gd name="T65" fmla="*/ 161 h 235"/>
                  <a:gd name="T66" fmla="*/ 135 w 153"/>
                  <a:gd name="T67" fmla="*/ 172 h 235"/>
                  <a:gd name="T68" fmla="*/ 149 w 153"/>
                  <a:gd name="T69" fmla="*/ 173 h 235"/>
                  <a:gd name="T70" fmla="*/ 140 w 153"/>
                  <a:gd name="T71" fmla="*/ 147 h 235"/>
                  <a:gd name="T72" fmla="*/ 145 w 153"/>
                  <a:gd name="T73" fmla="*/ 140 h 235"/>
                  <a:gd name="T74" fmla="*/ 153 w 153"/>
                  <a:gd name="T75" fmla="*/ 126 h 235"/>
                  <a:gd name="T76" fmla="*/ 153 w 153"/>
                  <a:gd name="T77" fmla="*/ 10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3" h="235">
                    <a:moveTo>
                      <a:pt x="151" y="104"/>
                    </a:moveTo>
                    <a:lnTo>
                      <a:pt x="145" y="108"/>
                    </a:lnTo>
                    <a:lnTo>
                      <a:pt x="134" y="112"/>
                    </a:lnTo>
                    <a:lnTo>
                      <a:pt x="143" y="88"/>
                    </a:lnTo>
                    <a:lnTo>
                      <a:pt x="145" y="79"/>
                    </a:lnTo>
                    <a:lnTo>
                      <a:pt x="145" y="70"/>
                    </a:lnTo>
                    <a:lnTo>
                      <a:pt x="143" y="63"/>
                    </a:lnTo>
                    <a:lnTo>
                      <a:pt x="139" y="57"/>
                    </a:lnTo>
                    <a:lnTo>
                      <a:pt x="136" y="48"/>
                    </a:lnTo>
                    <a:lnTo>
                      <a:pt x="136" y="43"/>
                    </a:lnTo>
                    <a:lnTo>
                      <a:pt x="140" y="17"/>
                    </a:lnTo>
                    <a:lnTo>
                      <a:pt x="140" y="11"/>
                    </a:lnTo>
                    <a:lnTo>
                      <a:pt x="137" y="5"/>
                    </a:lnTo>
                    <a:lnTo>
                      <a:pt x="127" y="0"/>
                    </a:lnTo>
                    <a:lnTo>
                      <a:pt x="117" y="7"/>
                    </a:lnTo>
                    <a:lnTo>
                      <a:pt x="114" y="20"/>
                    </a:lnTo>
                    <a:lnTo>
                      <a:pt x="121" y="34"/>
                    </a:lnTo>
                    <a:lnTo>
                      <a:pt x="80" y="57"/>
                    </a:lnTo>
                    <a:lnTo>
                      <a:pt x="73" y="56"/>
                    </a:lnTo>
                    <a:lnTo>
                      <a:pt x="73" y="68"/>
                    </a:lnTo>
                    <a:lnTo>
                      <a:pt x="75" y="80"/>
                    </a:lnTo>
                    <a:lnTo>
                      <a:pt x="81" y="90"/>
                    </a:lnTo>
                    <a:lnTo>
                      <a:pt x="93" y="98"/>
                    </a:lnTo>
                    <a:lnTo>
                      <a:pt x="93" y="102"/>
                    </a:lnTo>
                    <a:lnTo>
                      <a:pt x="81" y="101"/>
                    </a:lnTo>
                    <a:lnTo>
                      <a:pt x="74" y="97"/>
                    </a:lnTo>
                    <a:lnTo>
                      <a:pt x="66" y="92"/>
                    </a:lnTo>
                    <a:lnTo>
                      <a:pt x="57" y="88"/>
                    </a:lnTo>
                    <a:lnTo>
                      <a:pt x="51" y="88"/>
                    </a:lnTo>
                    <a:lnTo>
                      <a:pt x="28" y="93"/>
                    </a:lnTo>
                    <a:lnTo>
                      <a:pt x="21" y="96"/>
                    </a:lnTo>
                    <a:lnTo>
                      <a:pt x="11" y="102"/>
                    </a:lnTo>
                    <a:lnTo>
                      <a:pt x="4" y="109"/>
                    </a:lnTo>
                    <a:lnTo>
                      <a:pt x="0" y="118"/>
                    </a:lnTo>
                    <a:lnTo>
                      <a:pt x="2" y="131"/>
                    </a:lnTo>
                    <a:lnTo>
                      <a:pt x="9" y="142"/>
                    </a:lnTo>
                    <a:lnTo>
                      <a:pt x="17" y="151"/>
                    </a:lnTo>
                    <a:lnTo>
                      <a:pt x="24" y="161"/>
                    </a:lnTo>
                    <a:lnTo>
                      <a:pt x="33" y="154"/>
                    </a:lnTo>
                    <a:lnTo>
                      <a:pt x="54" y="144"/>
                    </a:lnTo>
                    <a:lnTo>
                      <a:pt x="61" y="136"/>
                    </a:lnTo>
                    <a:lnTo>
                      <a:pt x="69" y="142"/>
                    </a:lnTo>
                    <a:lnTo>
                      <a:pt x="65" y="154"/>
                    </a:lnTo>
                    <a:lnTo>
                      <a:pt x="65" y="166"/>
                    </a:lnTo>
                    <a:lnTo>
                      <a:pt x="61" y="173"/>
                    </a:lnTo>
                    <a:lnTo>
                      <a:pt x="46" y="176"/>
                    </a:lnTo>
                    <a:lnTo>
                      <a:pt x="43" y="180"/>
                    </a:lnTo>
                    <a:lnTo>
                      <a:pt x="42" y="188"/>
                    </a:lnTo>
                    <a:lnTo>
                      <a:pt x="45" y="196"/>
                    </a:lnTo>
                    <a:lnTo>
                      <a:pt x="51" y="200"/>
                    </a:lnTo>
                    <a:lnTo>
                      <a:pt x="69" y="190"/>
                    </a:lnTo>
                    <a:lnTo>
                      <a:pt x="66" y="201"/>
                    </a:lnTo>
                    <a:lnTo>
                      <a:pt x="65" y="210"/>
                    </a:lnTo>
                    <a:lnTo>
                      <a:pt x="69" y="216"/>
                    </a:lnTo>
                    <a:lnTo>
                      <a:pt x="77" y="220"/>
                    </a:lnTo>
                    <a:lnTo>
                      <a:pt x="57" y="235"/>
                    </a:lnTo>
                    <a:lnTo>
                      <a:pt x="69" y="233"/>
                    </a:lnTo>
                    <a:lnTo>
                      <a:pt x="112" y="220"/>
                    </a:lnTo>
                    <a:lnTo>
                      <a:pt x="121" y="213"/>
                    </a:lnTo>
                    <a:lnTo>
                      <a:pt x="117" y="207"/>
                    </a:lnTo>
                    <a:lnTo>
                      <a:pt x="107" y="203"/>
                    </a:lnTo>
                    <a:lnTo>
                      <a:pt x="99" y="197"/>
                    </a:lnTo>
                    <a:lnTo>
                      <a:pt x="103" y="188"/>
                    </a:lnTo>
                    <a:lnTo>
                      <a:pt x="113" y="177"/>
                    </a:lnTo>
                    <a:lnTo>
                      <a:pt x="115" y="171"/>
                    </a:lnTo>
                    <a:lnTo>
                      <a:pt x="117" y="161"/>
                    </a:lnTo>
                    <a:lnTo>
                      <a:pt x="123" y="166"/>
                    </a:lnTo>
                    <a:lnTo>
                      <a:pt x="135" y="172"/>
                    </a:lnTo>
                    <a:lnTo>
                      <a:pt x="145" y="175"/>
                    </a:lnTo>
                    <a:lnTo>
                      <a:pt x="149" y="173"/>
                    </a:lnTo>
                    <a:lnTo>
                      <a:pt x="148" y="162"/>
                    </a:lnTo>
                    <a:lnTo>
                      <a:pt x="140" y="147"/>
                    </a:lnTo>
                    <a:lnTo>
                      <a:pt x="137" y="136"/>
                    </a:lnTo>
                    <a:lnTo>
                      <a:pt x="145" y="140"/>
                    </a:lnTo>
                    <a:lnTo>
                      <a:pt x="150" y="135"/>
                    </a:lnTo>
                    <a:lnTo>
                      <a:pt x="153" y="126"/>
                    </a:lnTo>
                    <a:lnTo>
                      <a:pt x="153" y="118"/>
                    </a:lnTo>
                    <a:lnTo>
                      <a:pt x="153" y="106"/>
                    </a:lnTo>
                    <a:lnTo>
                      <a:pt x="151" y="10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Freeform 99">
                <a:extLst>
                  <a:ext uri="{FF2B5EF4-FFF2-40B4-BE49-F238E27FC236}">
                    <a16:creationId xmlns:a16="http://schemas.microsoft.com/office/drawing/2014/main" id="{9E64791B-3F7B-4ED5-879B-84E2BB65C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4" y="1522411"/>
                <a:ext cx="1227140" cy="1538286"/>
              </a:xfrm>
              <a:custGeom>
                <a:avLst/>
                <a:gdLst>
                  <a:gd name="T0" fmla="*/ 46 w 901"/>
                  <a:gd name="T1" fmla="*/ 488 h 1131"/>
                  <a:gd name="T2" fmla="*/ 163 w 901"/>
                  <a:gd name="T3" fmla="*/ 564 h 1131"/>
                  <a:gd name="T4" fmla="*/ 193 w 901"/>
                  <a:gd name="T5" fmla="*/ 633 h 1131"/>
                  <a:gd name="T6" fmla="*/ 133 w 901"/>
                  <a:gd name="T7" fmla="*/ 713 h 1131"/>
                  <a:gd name="T8" fmla="*/ 220 w 901"/>
                  <a:gd name="T9" fmla="*/ 748 h 1131"/>
                  <a:gd name="T10" fmla="*/ 234 w 901"/>
                  <a:gd name="T11" fmla="*/ 784 h 1131"/>
                  <a:gd name="T12" fmla="*/ 173 w 901"/>
                  <a:gd name="T13" fmla="*/ 825 h 1131"/>
                  <a:gd name="T14" fmla="*/ 134 w 901"/>
                  <a:gd name="T15" fmla="*/ 793 h 1131"/>
                  <a:gd name="T16" fmla="*/ 88 w 901"/>
                  <a:gd name="T17" fmla="*/ 796 h 1131"/>
                  <a:gd name="T18" fmla="*/ 121 w 901"/>
                  <a:gd name="T19" fmla="*/ 843 h 1131"/>
                  <a:gd name="T20" fmla="*/ 121 w 901"/>
                  <a:gd name="T21" fmla="*/ 873 h 1131"/>
                  <a:gd name="T22" fmla="*/ 133 w 901"/>
                  <a:gd name="T23" fmla="*/ 899 h 1131"/>
                  <a:gd name="T24" fmla="*/ 206 w 901"/>
                  <a:gd name="T25" fmla="*/ 878 h 1131"/>
                  <a:gd name="T26" fmla="*/ 194 w 901"/>
                  <a:gd name="T27" fmla="*/ 899 h 1131"/>
                  <a:gd name="T28" fmla="*/ 160 w 901"/>
                  <a:gd name="T29" fmla="*/ 964 h 1131"/>
                  <a:gd name="T30" fmla="*/ 226 w 901"/>
                  <a:gd name="T31" fmla="*/ 979 h 1131"/>
                  <a:gd name="T32" fmla="*/ 249 w 901"/>
                  <a:gd name="T33" fmla="*/ 971 h 1131"/>
                  <a:gd name="T34" fmla="*/ 240 w 901"/>
                  <a:gd name="T35" fmla="*/ 1001 h 1131"/>
                  <a:gd name="T36" fmla="*/ 286 w 901"/>
                  <a:gd name="T37" fmla="*/ 1078 h 1131"/>
                  <a:gd name="T38" fmla="*/ 346 w 901"/>
                  <a:gd name="T39" fmla="*/ 1033 h 1131"/>
                  <a:gd name="T40" fmla="*/ 327 w 901"/>
                  <a:gd name="T41" fmla="*/ 1051 h 1131"/>
                  <a:gd name="T42" fmla="*/ 305 w 901"/>
                  <a:gd name="T43" fmla="*/ 1107 h 1131"/>
                  <a:gd name="T44" fmla="*/ 418 w 901"/>
                  <a:gd name="T45" fmla="*/ 1094 h 1131"/>
                  <a:gd name="T46" fmla="*/ 523 w 901"/>
                  <a:gd name="T47" fmla="*/ 1131 h 1131"/>
                  <a:gd name="T48" fmla="*/ 628 w 901"/>
                  <a:gd name="T49" fmla="*/ 1066 h 1131"/>
                  <a:gd name="T50" fmla="*/ 701 w 901"/>
                  <a:gd name="T51" fmla="*/ 1001 h 1131"/>
                  <a:gd name="T52" fmla="*/ 864 w 901"/>
                  <a:gd name="T53" fmla="*/ 685 h 1131"/>
                  <a:gd name="T54" fmla="*/ 897 w 901"/>
                  <a:gd name="T55" fmla="*/ 611 h 1131"/>
                  <a:gd name="T56" fmla="*/ 807 w 901"/>
                  <a:gd name="T57" fmla="*/ 551 h 1131"/>
                  <a:gd name="T58" fmla="*/ 710 w 901"/>
                  <a:gd name="T59" fmla="*/ 528 h 1131"/>
                  <a:gd name="T60" fmla="*/ 698 w 901"/>
                  <a:gd name="T61" fmla="*/ 463 h 1131"/>
                  <a:gd name="T62" fmla="*/ 703 w 901"/>
                  <a:gd name="T63" fmla="*/ 352 h 1131"/>
                  <a:gd name="T64" fmla="*/ 762 w 901"/>
                  <a:gd name="T65" fmla="*/ 289 h 1131"/>
                  <a:gd name="T66" fmla="*/ 686 w 901"/>
                  <a:gd name="T67" fmla="*/ 226 h 1131"/>
                  <a:gd name="T68" fmla="*/ 647 w 901"/>
                  <a:gd name="T69" fmla="*/ 127 h 1131"/>
                  <a:gd name="T70" fmla="*/ 571 w 901"/>
                  <a:gd name="T71" fmla="*/ 134 h 1131"/>
                  <a:gd name="T72" fmla="*/ 534 w 901"/>
                  <a:gd name="T73" fmla="*/ 63 h 1131"/>
                  <a:gd name="T74" fmla="*/ 484 w 901"/>
                  <a:gd name="T75" fmla="*/ 62 h 1131"/>
                  <a:gd name="T76" fmla="*/ 459 w 901"/>
                  <a:gd name="T77" fmla="*/ 116 h 1131"/>
                  <a:gd name="T78" fmla="*/ 278 w 901"/>
                  <a:gd name="T79" fmla="*/ 83 h 1131"/>
                  <a:gd name="T80" fmla="*/ 107 w 901"/>
                  <a:gd name="T81" fmla="*/ 339 h 1131"/>
                  <a:gd name="T82" fmla="*/ 223 w 901"/>
                  <a:gd name="T83" fmla="*/ 513 h 1131"/>
                  <a:gd name="T84" fmla="*/ 320 w 901"/>
                  <a:gd name="T85" fmla="*/ 487 h 1131"/>
                  <a:gd name="T86" fmla="*/ 328 w 901"/>
                  <a:gd name="T87" fmla="*/ 437 h 1131"/>
                  <a:gd name="T88" fmla="*/ 404 w 901"/>
                  <a:gd name="T89" fmla="*/ 443 h 1131"/>
                  <a:gd name="T90" fmla="*/ 412 w 901"/>
                  <a:gd name="T91" fmla="*/ 537 h 1131"/>
                  <a:gd name="T92" fmla="*/ 461 w 901"/>
                  <a:gd name="T93" fmla="*/ 542 h 1131"/>
                  <a:gd name="T94" fmla="*/ 449 w 901"/>
                  <a:gd name="T95" fmla="*/ 599 h 1131"/>
                  <a:gd name="T96" fmla="*/ 391 w 901"/>
                  <a:gd name="T97" fmla="*/ 644 h 1131"/>
                  <a:gd name="T98" fmla="*/ 343 w 901"/>
                  <a:gd name="T99" fmla="*/ 636 h 1131"/>
                  <a:gd name="T100" fmla="*/ 262 w 901"/>
                  <a:gd name="T101" fmla="*/ 651 h 1131"/>
                  <a:gd name="T102" fmla="*/ 211 w 901"/>
                  <a:gd name="T103" fmla="*/ 569 h 1131"/>
                  <a:gd name="T104" fmla="*/ 165 w 901"/>
                  <a:gd name="T105" fmla="*/ 499 h 1131"/>
                  <a:gd name="T106" fmla="*/ 90 w 901"/>
                  <a:gd name="T107" fmla="*/ 361 h 1131"/>
                  <a:gd name="T108" fmla="*/ 0 w 901"/>
                  <a:gd name="T109" fmla="*/ 364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1" h="1131">
                    <a:moveTo>
                      <a:pt x="17" y="462"/>
                    </a:moveTo>
                    <a:cubicBezTo>
                      <a:pt x="29" y="479"/>
                      <a:pt x="29" y="479"/>
                      <a:pt x="29" y="479"/>
                    </a:cubicBezTo>
                    <a:cubicBezTo>
                      <a:pt x="46" y="476"/>
                      <a:pt x="46" y="476"/>
                      <a:pt x="46" y="476"/>
                    </a:cubicBezTo>
                    <a:cubicBezTo>
                      <a:pt x="46" y="481"/>
                      <a:pt x="46" y="481"/>
                      <a:pt x="46" y="481"/>
                    </a:cubicBezTo>
                    <a:cubicBezTo>
                      <a:pt x="47" y="482"/>
                      <a:pt x="47" y="482"/>
                      <a:pt x="47" y="482"/>
                    </a:cubicBezTo>
                    <a:cubicBezTo>
                      <a:pt x="48" y="483"/>
                      <a:pt x="48" y="483"/>
                      <a:pt x="48" y="483"/>
                    </a:cubicBezTo>
                    <a:cubicBezTo>
                      <a:pt x="46" y="488"/>
                      <a:pt x="46" y="488"/>
                      <a:pt x="46" y="488"/>
                    </a:cubicBezTo>
                    <a:cubicBezTo>
                      <a:pt x="73" y="497"/>
                      <a:pt x="73" y="497"/>
                      <a:pt x="73" y="497"/>
                    </a:cubicBezTo>
                    <a:cubicBezTo>
                      <a:pt x="85" y="526"/>
                      <a:pt x="85" y="526"/>
                      <a:pt x="85" y="526"/>
                    </a:cubicBezTo>
                    <a:cubicBezTo>
                      <a:pt x="89" y="551"/>
                      <a:pt x="89" y="551"/>
                      <a:pt x="89" y="551"/>
                    </a:cubicBezTo>
                    <a:cubicBezTo>
                      <a:pt x="106" y="551"/>
                      <a:pt x="106" y="551"/>
                      <a:pt x="106" y="551"/>
                    </a:cubicBezTo>
                    <a:cubicBezTo>
                      <a:pt x="107" y="551"/>
                      <a:pt x="107" y="551"/>
                      <a:pt x="108" y="552"/>
                    </a:cubicBezTo>
                    <a:cubicBezTo>
                      <a:pt x="146" y="564"/>
                      <a:pt x="146" y="564"/>
                      <a:pt x="146" y="564"/>
                    </a:cubicBezTo>
                    <a:cubicBezTo>
                      <a:pt x="163" y="564"/>
                      <a:pt x="163" y="564"/>
                      <a:pt x="163" y="564"/>
                    </a:cubicBezTo>
                    <a:cubicBezTo>
                      <a:pt x="164" y="564"/>
                      <a:pt x="164" y="564"/>
                      <a:pt x="165" y="564"/>
                    </a:cubicBezTo>
                    <a:cubicBezTo>
                      <a:pt x="180" y="571"/>
                      <a:pt x="180" y="571"/>
                      <a:pt x="180" y="571"/>
                    </a:cubicBezTo>
                    <a:cubicBezTo>
                      <a:pt x="181" y="571"/>
                      <a:pt x="182" y="573"/>
                      <a:pt x="182" y="575"/>
                    </a:cubicBezTo>
                    <a:cubicBezTo>
                      <a:pt x="182" y="595"/>
                      <a:pt x="182" y="595"/>
                      <a:pt x="182" y="595"/>
                    </a:cubicBezTo>
                    <a:cubicBezTo>
                      <a:pt x="187" y="602"/>
                      <a:pt x="187" y="602"/>
                      <a:pt x="187" y="602"/>
                    </a:cubicBezTo>
                    <a:cubicBezTo>
                      <a:pt x="187" y="603"/>
                      <a:pt x="188" y="604"/>
                      <a:pt x="188" y="604"/>
                    </a:cubicBezTo>
                    <a:cubicBezTo>
                      <a:pt x="189" y="616"/>
                      <a:pt x="192" y="631"/>
                      <a:pt x="193" y="633"/>
                    </a:cubicBezTo>
                    <a:cubicBezTo>
                      <a:pt x="197" y="637"/>
                      <a:pt x="204" y="653"/>
                      <a:pt x="207" y="658"/>
                    </a:cubicBezTo>
                    <a:cubicBezTo>
                      <a:pt x="207" y="658"/>
                      <a:pt x="207" y="659"/>
                      <a:pt x="207" y="660"/>
                    </a:cubicBezTo>
                    <a:cubicBezTo>
                      <a:pt x="200" y="690"/>
                      <a:pt x="200" y="690"/>
                      <a:pt x="200" y="690"/>
                    </a:cubicBezTo>
                    <a:cubicBezTo>
                      <a:pt x="200" y="692"/>
                      <a:pt x="198" y="693"/>
                      <a:pt x="197" y="693"/>
                    </a:cubicBezTo>
                    <a:cubicBezTo>
                      <a:pt x="193" y="694"/>
                      <a:pt x="165" y="696"/>
                      <a:pt x="152" y="696"/>
                    </a:cubicBezTo>
                    <a:cubicBezTo>
                      <a:pt x="152" y="699"/>
                      <a:pt x="152" y="699"/>
                      <a:pt x="152" y="699"/>
                    </a:cubicBezTo>
                    <a:cubicBezTo>
                      <a:pt x="133" y="713"/>
                      <a:pt x="133" y="713"/>
                      <a:pt x="133" y="713"/>
                    </a:cubicBezTo>
                    <a:cubicBezTo>
                      <a:pt x="124" y="722"/>
                      <a:pt x="124" y="722"/>
                      <a:pt x="124" y="722"/>
                    </a:cubicBezTo>
                    <a:cubicBezTo>
                      <a:pt x="154" y="725"/>
                      <a:pt x="154" y="725"/>
                      <a:pt x="154" y="725"/>
                    </a:cubicBezTo>
                    <a:cubicBezTo>
                      <a:pt x="159" y="729"/>
                      <a:pt x="159" y="729"/>
                      <a:pt x="159" y="729"/>
                    </a:cubicBezTo>
                    <a:cubicBezTo>
                      <a:pt x="169" y="748"/>
                      <a:pt x="169" y="748"/>
                      <a:pt x="169" y="748"/>
                    </a:cubicBezTo>
                    <a:cubicBezTo>
                      <a:pt x="178" y="754"/>
                      <a:pt x="178" y="754"/>
                      <a:pt x="178" y="754"/>
                    </a:cubicBezTo>
                    <a:cubicBezTo>
                      <a:pt x="189" y="755"/>
                      <a:pt x="189" y="755"/>
                      <a:pt x="189" y="755"/>
                    </a:cubicBezTo>
                    <a:cubicBezTo>
                      <a:pt x="220" y="748"/>
                      <a:pt x="220" y="748"/>
                      <a:pt x="220" y="748"/>
                    </a:cubicBezTo>
                    <a:cubicBezTo>
                      <a:pt x="219" y="752"/>
                      <a:pt x="219" y="752"/>
                      <a:pt x="219" y="752"/>
                    </a:cubicBezTo>
                    <a:cubicBezTo>
                      <a:pt x="217" y="762"/>
                      <a:pt x="217" y="762"/>
                      <a:pt x="217" y="762"/>
                    </a:cubicBezTo>
                    <a:cubicBezTo>
                      <a:pt x="215" y="767"/>
                      <a:pt x="215" y="767"/>
                      <a:pt x="215" y="767"/>
                    </a:cubicBezTo>
                    <a:cubicBezTo>
                      <a:pt x="221" y="768"/>
                      <a:pt x="221" y="768"/>
                      <a:pt x="221" y="768"/>
                    </a:cubicBezTo>
                    <a:cubicBezTo>
                      <a:pt x="226" y="772"/>
                      <a:pt x="226" y="772"/>
                      <a:pt x="226" y="772"/>
                    </a:cubicBezTo>
                    <a:cubicBezTo>
                      <a:pt x="231" y="777"/>
                      <a:pt x="231" y="777"/>
                      <a:pt x="231" y="777"/>
                    </a:cubicBezTo>
                    <a:cubicBezTo>
                      <a:pt x="234" y="784"/>
                      <a:pt x="234" y="784"/>
                      <a:pt x="234" y="784"/>
                    </a:cubicBezTo>
                    <a:cubicBezTo>
                      <a:pt x="219" y="786"/>
                      <a:pt x="219" y="786"/>
                      <a:pt x="219" y="786"/>
                    </a:cubicBezTo>
                    <a:cubicBezTo>
                      <a:pt x="208" y="780"/>
                      <a:pt x="208" y="780"/>
                      <a:pt x="208" y="780"/>
                    </a:cubicBezTo>
                    <a:cubicBezTo>
                      <a:pt x="198" y="778"/>
                      <a:pt x="198" y="778"/>
                      <a:pt x="198" y="778"/>
                    </a:cubicBezTo>
                    <a:cubicBezTo>
                      <a:pt x="187" y="796"/>
                      <a:pt x="187" y="796"/>
                      <a:pt x="187" y="796"/>
                    </a:cubicBezTo>
                    <a:cubicBezTo>
                      <a:pt x="184" y="814"/>
                      <a:pt x="184" y="814"/>
                      <a:pt x="184" y="814"/>
                    </a:cubicBezTo>
                    <a:cubicBezTo>
                      <a:pt x="180" y="822"/>
                      <a:pt x="180" y="822"/>
                      <a:pt x="180" y="822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66" y="822"/>
                      <a:pt x="166" y="822"/>
                      <a:pt x="166" y="822"/>
                    </a:cubicBezTo>
                    <a:cubicBezTo>
                      <a:pt x="163" y="815"/>
                      <a:pt x="163" y="815"/>
                      <a:pt x="163" y="815"/>
                    </a:cubicBezTo>
                    <a:cubicBezTo>
                      <a:pt x="162" y="805"/>
                      <a:pt x="162" y="805"/>
                      <a:pt x="162" y="805"/>
                    </a:cubicBezTo>
                    <a:cubicBezTo>
                      <a:pt x="163" y="796"/>
                      <a:pt x="163" y="796"/>
                      <a:pt x="163" y="796"/>
                    </a:cubicBezTo>
                    <a:cubicBezTo>
                      <a:pt x="153" y="801"/>
                      <a:pt x="153" y="801"/>
                      <a:pt x="153" y="801"/>
                    </a:cubicBezTo>
                    <a:cubicBezTo>
                      <a:pt x="143" y="798"/>
                      <a:pt x="143" y="798"/>
                      <a:pt x="143" y="798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23" y="790"/>
                      <a:pt x="123" y="790"/>
                      <a:pt x="123" y="790"/>
                    </a:cubicBezTo>
                    <a:cubicBezTo>
                      <a:pt x="110" y="793"/>
                      <a:pt x="110" y="793"/>
                      <a:pt x="110" y="793"/>
                    </a:cubicBezTo>
                    <a:cubicBezTo>
                      <a:pt x="102" y="793"/>
                      <a:pt x="102" y="793"/>
                      <a:pt x="102" y="793"/>
                    </a:cubicBezTo>
                    <a:cubicBezTo>
                      <a:pt x="97" y="790"/>
                      <a:pt x="97" y="790"/>
                      <a:pt x="97" y="790"/>
                    </a:cubicBezTo>
                    <a:cubicBezTo>
                      <a:pt x="93" y="794"/>
                      <a:pt x="93" y="794"/>
                      <a:pt x="93" y="794"/>
                    </a:cubicBezTo>
                    <a:cubicBezTo>
                      <a:pt x="91" y="795"/>
                      <a:pt x="91" y="795"/>
                      <a:pt x="91" y="795"/>
                    </a:cubicBezTo>
                    <a:cubicBezTo>
                      <a:pt x="88" y="796"/>
                      <a:pt x="88" y="796"/>
                      <a:pt x="88" y="796"/>
                    </a:cubicBezTo>
                    <a:cubicBezTo>
                      <a:pt x="94" y="807"/>
                      <a:pt x="94" y="807"/>
                      <a:pt x="94" y="807"/>
                    </a:cubicBezTo>
                    <a:cubicBezTo>
                      <a:pt x="98" y="818"/>
                      <a:pt x="98" y="818"/>
                      <a:pt x="98" y="818"/>
                    </a:cubicBezTo>
                    <a:cubicBezTo>
                      <a:pt x="103" y="827"/>
                      <a:pt x="103" y="827"/>
                      <a:pt x="103" y="827"/>
                    </a:cubicBezTo>
                    <a:cubicBezTo>
                      <a:pt x="109" y="831"/>
                      <a:pt x="109" y="831"/>
                      <a:pt x="109" y="831"/>
                    </a:cubicBezTo>
                    <a:cubicBezTo>
                      <a:pt x="127" y="829"/>
                      <a:pt x="127" y="829"/>
                      <a:pt x="127" y="829"/>
                    </a:cubicBezTo>
                    <a:cubicBezTo>
                      <a:pt x="130" y="831"/>
                      <a:pt x="130" y="831"/>
                      <a:pt x="130" y="831"/>
                    </a:cubicBezTo>
                    <a:cubicBezTo>
                      <a:pt x="121" y="843"/>
                      <a:pt x="121" y="843"/>
                      <a:pt x="121" y="843"/>
                    </a:cubicBezTo>
                    <a:cubicBezTo>
                      <a:pt x="114" y="847"/>
                      <a:pt x="114" y="847"/>
                      <a:pt x="114" y="847"/>
                    </a:cubicBezTo>
                    <a:cubicBezTo>
                      <a:pt x="105" y="850"/>
                      <a:pt x="105" y="850"/>
                      <a:pt x="105" y="850"/>
                    </a:cubicBezTo>
                    <a:cubicBezTo>
                      <a:pt x="96" y="855"/>
                      <a:pt x="96" y="855"/>
                      <a:pt x="96" y="855"/>
                    </a:cubicBezTo>
                    <a:cubicBezTo>
                      <a:pt x="93" y="864"/>
                      <a:pt x="93" y="864"/>
                      <a:pt x="93" y="864"/>
                    </a:cubicBezTo>
                    <a:cubicBezTo>
                      <a:pt x="95" y="875"/>
                      <a:pt x="95" y="875"/>
                      <a:pt x="95" y="875"/>
                    </a:cubicBezTo>
                    <a:cubicBezTo>
                      <a:pt x="101" y="877"/>
                      <a:pt x="101" y="877"/>
                      <a:pt x="101" y="877"/>
                    </a:cubicBezTo>
                    <a:cubicBezTo>
                      <a:pt x="121" y="873"/>
                      <a:pt x="121" y="873"/>
                      <a:pt x="121" y="873"/>
                    </a:cubicBezTo>
                    <a:cubicBezTo>
                      <a:pt x="111" y="887"/>
                      <a:pt x="111" y="887"/>
                      <a:pt x="111" y="887"/>
                    </a:cubicBezTo>
                    <a:cubicBezTo>
                      <a:pt x="107" y="895"/>
                      <a:pt x="107" y="895"/>
                      <a:pt x="107" y="895"/>
                    </a:cubicBezTo>
                    <a:cubicBezTo>
                      <a:pt x="107" y="903"/>
                      <a:pt x="107" y="903"/>
                      <a:pt x="107" y="903"/>
                    </a:cubicBezTo>
                    <a:cubicBezTo>
                      <a:pt x="111" y="907"/>
                      <a:pt x="111" y="907"/>
                      <a:pt x="111" y="907"/>
                    </a:cubicBezTo>
                    <a:cubicBezTo>
                      <a:pt x="119" y="907"/>
                      <a:pt x="119" y="907"/>
                      <a:pt x="119" y="907"/>
                    </a:cubicBezTo>
                    <a:cubicBezTo>
                      <a:pt x="127" y="905"/>
                      <a:pt x="127" y="905"/>
                      <a:pt x="127" y="905"/>
                    </a:cubicBezTo>
                    <a:cubicBezTo>
                      <a:pt x="133" y="899"/>
                      <a:pt x="133" y="899"/>
                      <a:pt x="133" y="899"/>
                    </a:cubicBezTo>
                    <a:cubicBezTo>
                      <a:pt x="158" y="873"/>
                      <a:pt x="158" y="873"/>
                      <a:pt x="158" y="873"/>
                    </a:cubicBezTo>
                    <a:cubicBezTo>
                      <a:pt x="171" y="864"/>
                      <a:pt x="171" y="864"/>
                      <a:pt x="171" y="864"/>
                    </a:cubicBezTo>
                    <a:cubicBezTo>
                      <a:pt x="187" y="855"/>
                      <a:pt x="187" y="855"/>
                      <a:pt x="187" y="855"/>
                    </a:cubicBezTo>
                    <a:cubicBezTo>
                      <a:pt x="187" y="866"/>
                      <a:pt x="187" y="866"/>
                      <a:pt x="187" y="866"/>
                    </a:cubicBezTo>
                    <a:cubicBezTo>
                      <a:pt x="191" y="872"/>
                      <a:pt x="191" y="872"/>
                      <a:pt x="191" y="872"/>
                    </a:cubicBezTo>
                    <a:cubicBezTo>
                      <a:pt x="197" y="876"/>
                      <a:pt x="197" y="876"/>
                      <a:pt x="197" y="876"/>
                    </a:cubicBezTo>
                    <a:cubicBezTo>
                      <a:pt x="206" y="878"/>
                      <a:pt x="206" y="878"/>
                      <a:pt x="206" y="878"/>
                    </a:cubicBezTo>
                    <a:cubicBezTo>
                      <a:pt x="220" y="866"/>
                      <a:pt x="220" y="866"/>
                      <a:pt x="220" y="866"/>
                    </a:cubicBezTo>
                    <a:cubicBezTo>
                      <a:pt x="230" y="861"/>
                      <a:pt x="230" y="861"/>
                      <a:pt x="230" y="861"/>
                    </a:cubicBezTo>
                    <a:cubicBezTo>
                      <a:pt x="234" y="864"/>
                      <a:pt x="234" y="864"/>
                      <a:pt x="234" y="864"/>
                    </a:cubicBezTo>
                    <a:cubicBezTo>
                      <a:pt x="233" y="880"/>
                      <a:pt x="233" y="880"/>
                      <a:pt x="233" y="880"/>
                    </a:cubicBezTo>
                    <a:cubicBezTo>
                      <a:pt x="229" y="885"/>
                      <a:pt x="229" y="885"/>
                      <a:pt x="229" y="885"/>
                    </a:cubicBezTo>
                    <a:cubicBezTo>
                      <a:pt x="211" y="890"/>
                      <a:pt x="211" y="890"/>
                      <a:pt x="211" y="890"/>
                    </a:cubicBezTo>
                    <a:cubicBezTo>
                      <a:pt x="194" y="899"/>
                      <a:pt x="194" y="899"/>
                      <a:pt x="194" y="899"/>
                    </a:cubicBezTo>
                    <a:cubicBezTo>
                      <a:pt x="186" y="902"/>
                      <a:pt x="186" y="902"/>
                      <a:pt x="186" y="902"/>
                    </a:cubicBezTo>
                    <a:cubicBezTo>
                      <a:pt x="175" y="903"/>
                      <a:pt x="175" y="903"/>
                      <a:pt x="175" y="903"/>
                    </a:cubicBezTo>
                    <a:cubicBezTo>
                      <a:pt x="170" y="908"/>
                      <a:pt x="170" y="908"/>
                      <a:pt x="170" y="908"/>
                    </a:cubicBezTo>
                    <a:cubicBezTo>
                      <a:pt x="163" y="943"/>
                      <a:pt x="163" y="943"/>
                      <a:pt x="163" y="943"/>
                    </a:cubicBezTo>
                    <a:cubicBezTo>
                      <a:pt x="178" y="943"/>
                      <a:pt x="178" y="943"/>
                      <a:pt x="178" y="943"/>
                    </a:cubicBezTo>
                    <a:cubicBezTo>
                      <a:pt x="173" y="953"/>
                      <a:pt x="173" y="953"/>
                      <a:pt x="173" y="953"/>
                    </a:cubicBezTo>
                    <a:cubicBezTo>
                      <a:pt x="160" y="964"/>
                      <a:pt x="160" y="964"/>
                      <a:pt x="160" y="964"/>
                    </a:cubicBezTo>
                    <a:cubicBezTo>
                      <a:pt x="155" y="972"/>
                      <a:pt x="155" y="972"/>
                      <a:pt x="155" y="972"/>
                    </a:cubicBezTo>
                    <a:cubicBezTo>
                      <a:pt x="186" y="982"/>
                      <a:pt x="186" y="982"/>
                      <a:pt x="186" y="982"/>
                    </a:cubicBezTo>
                    <a:cubicBezTo>
                      <a:pt x="199" y="979"/>
                      <a:pt x="199" y="979"/>
                      <a:pt x="199" y="979"/>
                    </a:cubicBezTo>
                    <a:cubicBezTo>
                      <a:pt x="211" y="961"/>
                      <a:pt x="211" y="961"/>
                      <a:pt x="211" y="961"/>
                    </a:cubicBezTo>
                    <a:cubicBezTo>
                      <a:pt x="213" y="976"/>
                      <a:pt x="213" y="976"/>
                      <a:pt x="213" y="976"/>
                    </a:cubicBezTo>
                    <a:cubicBezTo>
                      <a:pt x="219" y="982"/>
                      <a:pt x="219" y="982"/>
                      <a:pt x="219" y="982"/>
                    </a:cubicBezTo>
                    <a:cubicBezTo>
                      <a:pt x="226" y="979"/>
                      <a:pt x="226" y="979"/>
                      <a:pt x="226" y="979"/>
                    </a:cubicBezTo>
                    <a:cubicBezTo>
                      <a:pt x="229" y="964"/>
                      <a:pt x="229" y="964"/>
                      <a:pt x="229" y="964"/>
                    </a:cubicBezTo>
                    <a:cubicBezTo>
                      <a:pt x="230" y="950"/>
                      <a:pt x="230" y="950"/>
                      <a:pt x="230" y="950"/>
                    </a:cubicBezTo>
                    <a:cubicBezTo>
                      <a:pt x="234" y="936"/>
                      <a:pt x="234" y="936"/>
                      <a:pt x="234" y="936"/>
                    </a:cubicBezTo>
                    <a:cubicBezTo>
                      <a:pt x="240" y="928"/>
                      <a:pt x="240" y="928"/>
                      <a:pt x="240" y="928"/>
                    </a:cubicBezTo>
                    <a:cubicBezTo>
                      <a:pt x="248" y="932"/>
                      <a:pt x="248" y="932"/>
                      <a:pt x="248" y="932"/>
                    </a:cubicBezTo>
                    <a:cubicBezTo>
                      <a:pt x="242" y="955"/>
                      <a:pt x="242" y="955"/>
                      <a:pt x="242" y="955"/>
                    </a:cubicBezTo>
                    <a:cubicBezTo>
                      <a:pt x="249" y="971"/>
                      <a:pt x="249" y="971"/>
                      <a:pt x="249" y="971"/>
                    </a:cubicBezTo>
                    <a:cubicBezTo>
                      <a:pt x="259" y="986"/>
                      <a:pt x="259" y="986"/>
                      <a:pt x="259" y="986"/>
                    </a:cubicBezTo>
                    <a:cubicBezTo>
                      <a:pt x="262" y="1002"/>
                      <a:pt x="262" y="1002"/>
                      <a:pt x="262" y="1002"/>
                    </a:cubicBezTo>
                    <a:cubicBezTo>
                      <a:pt x="256" y="998"/>
                      <a:pt x="256" y="998"/>
                      <a:pt x="256" y="998"/>
                    </a:cubicBezTo>
                    <a:cubicBezTo>
                      <a:pt x="249" y="995"/>
                      <a:pt x="249" y="995"/>
                      <a:pt x="249" y="995"/>
                    </a:cubicBezTo>
                    <a:cubicBezTo>
                      <a:pt x="242" y="995"/>
                      <a:pt x="242" y="995"/>
                      <a:pt x="242" y="995"/>
                    </a:cubicBezTo>
                    <a:cubicBezTo>
                      <a:pt x="234" y="996"/>
                      <a:pt x="234" y="996"/>
                      <a:pt x="234" y="996"/>
                    </a:cubicBezTo>
                    <a:cubicBezTo>
                      <a:pt x="240" y="1001"/>
                      <a:pt x="240" y="1001"/>
                      <a:pt x="240" y="1001"/>
                    </a:cubicBezTo>
                    <a:cubicBezTo>
                      <a:pt x="243" y="1002"/>
                      <a:pt x="243" y="1002"/>
                      <a:pt x="243" y="1002"/>
                    </a:cubicBezTo>
                    <a:cubicBezTo>
                      <a:pt x="243" y="1008"/>
                      <a:pt x="243" y="1008"/>
                      <a:pt x="243" y="1008"/>
                    </a:cubicBezTo>
                    <a:cubicBezTo>
                      <a:pt x="196" y="1008"/>
                      <a:pt x="196" y="1008"/>
                      <a:pt x="196" y="1008"/>
                    </a:cubicBezTo>
                    <a:cubicBezTo>
                      <a:pt x="211" y="1035"/>
                      <a:pt x="211" y="1035"/>
                      <a:pt x="211" y="1035"/>
                    </a:cubicBezTo>
                    <a:cubicBezTo>
                      <a:pt x="236" y="1059"/>
                      <a:pt x="236" y="1059"/>
                      <a:pt x="236" y="1059"/>
                    </a:cubicBezTo>
                    <a:cubicBezTo>
                      <a:pt x="263" y="1075"/>
                      <a:pt x="263" y="1075"/>
                      <a:pt x="263" y="1075"/>
                    </a:cubicBezTo>
                    <a:cubicBezTo>
                      <a:pt x="286" y="1078"/>
                      <a:pt x="286" y="1078"/>
                      <a:pt x="286" y="1078"/>
                    </a:cubicBezTo>
                    <a:cubicBezTo>
                      <a:pt x="302" y="1073"/>
                      <a:pt x="302" y="1073"/>
                      <a:pt x="302" y="1073"/>
                    </a:cubicBezTo>
                    <a:cubicBezTo>
                      <a:pt x="307" y="1067"/>
                      <a:pt x="307" y="1067"/>
                      <a:pt x="307" y="1067"/>
                    </a:cubicBezTo>
                    <a:cubicBezTo>
                      <a:pt x="305" y="1040"/>
                      <a:pt x="305" y="1040"/>
                      <a:pt x="305" y="1040"/>
                    </a:cubicBezTo>
                    <a:cubicBezTo>
                      <a:pt x="311" y="1031"/>
                      <a:pt x="311" y="1031"/>
                      <a:pt x="311" y="1031"/>
                    </a:cubicBezTo>
                    <a:cubicBezTo>
                      <a:pt x="352" y="1020"/>
                      <a:pt x="352" y="1020"/>
                      <a:pt x="352" y="1020"/>
                    </a:cubicBezTo>
                    <a:cubicBezTo>
                      <a:pt x="350" y="1030"/>
                      <a:pt x="350" y="1030"/>
                      <a:pt x="350" y="1030"/>
                    </a:cubicBezTo>
                    <a:cubicBezTo>
                      <a:pt x="346" y="1033"/>
                      <a:pt x="346" y="1033"/>
                      <a:pt x="346" y="1033"/>
                    </a:cubicBezTo>
                    <a:cubicBezTo>
                      <a:pt x="339" y="1034"/>
                      <a:pt x="339" y="1034"/>
                      <a:pt x="339" y="1034"/>
                    </a:cubicBezTo>
                    <a:cubicBezTo>
                      <a:pt x="330" y="1039"/>
                      <a:pt x="330" y="1039"/>
                      <a:pt x="330" y="1039"/>
                    </a:cubicBezTo>
                    <a:cubicBezTo>
                      <a:pt x="326" y="1039"/>
                      <a:pt x="326" y="1039"/>
                      <a:pt x="326" y="1039"/>
                    </a:cubicBezTo>
                    <a:cubicBezTo>
                      <a:pt x="323" y="1039"/>
                      <a:pt x="323" y="1039"/>
                      <a:pt x="323" y="1039"/>
                    </a:cubicBezTo>
                    <a:cubicBezTo>
                      <a:pt x="319" y="1043"/>
                      <a:pt x="319" y="1043"/>
                      <a:pt x="319" y="1043"/>
                    </a:cubicBezTo>
                    <a:cubicBezTo>
                      <a:pt x="320" y="1045"/>
                      <a:pt x="320" y="1045"/>
                      <a:pt x="320" y="1045"/>
                    </a:cubicBezTo>
                    <a:cubicBezTo>
                      <a:pt x="327" y="1051"/>
                      <a:pt x="327" y="1051"/>
                      <a:pt x="327" y="1051"/>
                    </a:cubicBezTo>
                    <a:cubicBezTo>
                      <a:pt x="328" y="1055"/>
                      <a:pt x="328" y="1055"/>
                      <a:pt x="328" y="1055"/>
                    </a:cubicBezTo>
                    <a:cubicBezTo>
                      <a:pt x="323" y="1076"/>
                      <a:pt x="323" y="1076"/>
                      <a:pt x="323" y="1076"/>
                    </a:cubicBezTo>
                    <a:cubicBezTo>
                      <a:pt x="316" y="1084"/>
                      <a:pt x="316" y="1084"/>
                      <a:pt x="316" y="1084"/>
                    </a:cubicBezTo>
                    <a:cubicBezTo>
                      <a:pt x="305" y="1089"/>
                      <a:pt x="305" y="1089"/>
                      <a:pt x="305" y="1089"/>
                    </a:cubicBezTo>
                    <a:cubicBezTo>
                      <a:pt x="295" y="1097"/>
                      <a:pt x="295" y="1097"/>
                      <a:pt x="295" y="1097"/>
                    </a:cubicBezTo>
                    <a:cubicBezTo>
                      <a:pt x="304" y="1106"/>
                      <a:pt x="304" y="1106"/>
                      <a:pt x="304" y="1106"/>
                    </a:cubicBezTo>
                    <a:cubicBezTo>
                      <a:pt x="304" y="1106"/>
                      <a:pt x="304" y="1106"/>
                      <a:pt x="305" y="1107"/>
                    </a:cubicBezTo>
                    <a:cubicBezTo>
                      <a:pt x="323" y="1117"/>
                      <a:pt x="323" y="1117"/>
                      <a:pt x="323" y="1117"/>
                    </a:cubicBezTo>
                    <a:cubicBezTo>
                      <a:pt x="339" y="1117"/>
                      <a:pt x="339" y="1117"/>
                      <a:pt x="339" y="1117"/>
                    </a:cubicBezTo>
                    <a:cubicBezTo>
                      <a:pt x="340" y="1117"/>
                      <a:pt x="340" y="1117"/>
                      <a:pt x="340" y="1118"/>
                    </a:cubicBezTo>
                    <a:cubicBezTo>
                      <a:pt x="362" y="1126"/>
                      <a:pt x="362" y="1126"/>
                      <a:pt x="362" y="1126"/>
                    </a:cubicBezTo>
                    <a:cubicBezTo>
                      <a:pt x="374" y="1121"/>
                      <a:pt x="374" y="1121"/>
                      <a:pt x="374" y="1121"/>
                    </a:cubicBezTo>
                    <a:cubicBezTo>
                      <a:pt x="403" y="1107"/>
                      <a:pt x="403" y="1107"/>
                      <a:pt x="403" y="1107"/>
                    </a:cubicBezTo>
                    <a:cubicBezTo>
                      <a:pt x="418" y="1094"/>
                      <a:pt x="418" y="1094"/>
                      <a:pt x="418" y="1094"/>
                    </a:cubicBezTo>
                    <a:cubicBezTo>
                      <a:pt x="419" y="1093"/>
                      <a:pt x="421" y="1093"/>
                      <a:pt x="422" y="1093"/>
                    </a:cubicBezTo>
                    <a:cubicBezTo>
                      <a:pt x="448" y="1098"/>
                      <a:pt x="448" y="1098"/>
                      <a:pt x="448" y="1098"/>
                    </a:cubicBezTo>
                    <a:cubicBezTo>
                      <a:pt x="448" y="1098"/>
                      <a:pt x="449" y="1098"/>
                      <a:pt x="449" y="1099"/>
                    </a:cubicBezTo>
                    <a:cubicBezTo>
                      <a:pt x="471" y="1114"/>
                      <a:pt x="471" y="1114"/>
                      <a:pt x="471" y="1114"/>
                    </a:cubicBezTo>
                    <a:cubicBezTo>
                      <a:pt x="489" y="1126"/>
                      <a:pt x="489" y="1126"/>
                      <a:pt x="489" y="1126"/>
                    </a:cubicBezTo>
                    <a:cubicBezTo>
                      <a:pt x="522" y="1131"/>
                      <a:pt x="522" y="1131"/>
                      <a:pt x="522" y="1131"/>
                    </a:cubicBezTo>
                    <a:cubicBezTo>
                      <a:pt x="522" y="1131"/>
                      <a:pt x="523" y="1131"/>
                      <a:pt x="523" y="1131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54" y="1119"/>
                      <a:pt x="554" y="1119"/>
                      <a:pt x="554" y="1119"/>
                    </a:cubicBezTo>
                    <a:cubicBezTo>
                      <a:pt x="554" y="1118"/>
                      <a:pt x="554" y="1118"/>
                      <a:pt x="555" y="1118"/>
                    </a:cubicBezTo>
                    <a:cubicBezTo>
                      <a:pt x="594" y="1109"/>
                      <a:pt x="594" y="1109"/>
                      <a:pt x="594" y="1109"/>
                    </a:cubicBezTo>
                    <a:cubicBezTo>
                      <a:pt x="599" y="1081"/>
                      <a:pt x="599" y="1081"/>
                      <a:pt x="599" y="1081"/>
                    </a:cubicBezTo>
                    <a:cubicBezTo>
                      <a:pt x="599" y="1079"/>
                      <a:pt x="600" y="1078"/>
                      <a:pt x="601" y="1078"/>
                    </a:cubicBezTo>
                    <a:cubicBezTo>
                      <a:pt x="628" y="1066"/>
                      <a:pt x="628" y="1066"/>
                      <a:pt x="628" y="1066"/>
                    </a:cubicBezTo>
                    <a:cubicBezTo>
                      <a:pt x="654" y="1027"/>
                      <a:pt x="654" y="1027"/>
                      <a:pt x="654" y="1027"/>
                    </a:cubicBezTo>
                    <a:cubicBezTo>
                      <a:pt x="654" y="1026"/>
                      <a:pt x="655" y="1025"/>
                      <a:pt x="656" y="1025"/>
                    </a:cubicBezTo>
                    <a:cubicBezTo>
                      <a:pt x="669" y="1020"/>
                      <a:pt x="671" y="1021"/>
                      <a:pt x="673" y="1022"/>
                    </a:cubicBezTo>
                    <a:cubicBezTo>
                      <a:pt x="674" y="1023"/>
                      <a:pt x="678" y="1027"/>
                      <a:pt x="682" y="1030"/>
                    </a:cubicBezTo>
                    <a:cubicBezTo>
                      <a:pt x="685" y="1013"/>
                      <a:pt x="685" y="1013"/>
                      <a:pt x="685" y="1013"/>
                    </a:cubicBezTo>
                    <a:cubicBezTo>
                      <a:pt x="685" y="1012"/>
                      <a:pt x="686" y="1011"/>
                      <a:pt x="687" y="1011"/>
                    </a:cubicBezTo>
                    <a:cubicBezTo>
                      <a:pt x="701" y="1001"/>
                      <a:pt x="701" y="1001"/>
                      <a:pt x="701" y="1001"/>
                    </a:cubicBezTo>
                    <a:cubicBezTo>
                      <a:pt x="716" y="972"/>
                      <a:pt x="716" y="972"/>
                      <a:pt x="716" y="972"/>
                    </a:cubicBezTo>
                    <a:cubicBezTo>
                      <a:pt x="725" y="947"/>
                      <a:pt x="725" y="947"/>
                      <a:pt x="725" y="947"/>
                    </a:cubicBezTo>
                    <a:cubicBezTo>
                      <a:pt x="726" y="945"/>
                      <a:pt x="728" y="944"/>
                      <a:pt x="730" y="945"/>
                    </a:cubicBezTo>
                    <a:cubicBezTo>
                      <a:pt x="742" y="948"/>
                      <a:pt x="742" y="948"/>
                      <a:pt x="742" y="948"/>
                    </a:cubicBezTo>
                    <a:cubicBezTo>
                      <a:pt x="755" y="916"/>
                      <a:pt x="755" y="916"/>
                      <a:pt x="755" y="916"/>
                    </a:cubicBezTo>
                    <a:cubicBezTo>
                      <a:pt x="756" y="916"/>
                      <a:pt x="756" y="915"/>
                      <a:pt x="757" y="915"/>
                    </a:cubicBezTo>
                    <a:cubicBezTo>
                      <a:pt x="864" y="685"/>
                      <a:pt x="864" y="685"/>
                      <a:pt x="864" y="685"/>
                    </a:cubicBezTo>
                    <a:cubicBezTo>
                      <a:pt x="863" y="655"/>
                      <a:pt x="863" y="655"/>
                      <a:pt x="863" y="655"/>
                    </a:cubicBezTo>
                    <a:cubicBezTo>
                      <a:pt x="863" y="654"/>
                      <a:pt x="863" y="654"/>
                      <a:pt x="863" y="653"/>
                    </a:cubicBezTo>
                    <a:cubicBezTo>
                      <a:pt x="867" y="641"/>
                      <a:pt x="867" y="641"/>
                      <a:pt x="867" y="641"/>
                    </a:cubicBezTo>
                    <a:cubicBezTo>
                      <a:pt x="868" y="640"/>
                      <a:pt x="868" y="640"/>
                      <a:pt x="868" y="640"/>
                    </a:cubicBezTo>
                    <a:cubicBezTo>
                      <a:pt x="889" y="612"/>
                      <a:pt x="889" y="612"/>
                      <a:pt x="889" y="612"/>
                    </a:cubicBezTo>
                    <a:cubicBezTo>
                      <a:pt x="890" y="611"/>
                      <a:pt x="891" y="611"/>
                      <a:pt x="892" y="611"/>
                    </a:cubicBezTo>
                    <a:cubicBezTo>
                      <a:pt x="897" y="611"/>
                      <a:pt x="897" y="611"/>
                      <a:pt x="897" y="611"/>
                    </a:cubicBezTo>
                    <a:cubicBezTo>
                      <a:pt x="901" y="603"/>
                      <a:pt x="901" y="603"/>
                      <a:pt x="901" y="603"/>
                    </a:cubicBezTo>
                    <a:cubicBezTo>
                      <a:pt x="889" y="592"/>
                      <a:pt x="889" y="592"/>
                      <a:pt x="889" y="592"/>
                    </a:cubicBezTo>
                    <a:cubicBezTo>
                      <a:pt x="888" y="591"/>
                      <a:pt x="888" y="590"/>
                      <a:pt x="888" y="590"/>
                    </a:cubicBezTo>
                    <a:cubicBezTo>
                      <a:pt x="885" y="577"/>
                      <a:pt x="885" y="577"/>
                      <a:pt x="885" y="577"/>
                    </a:cubicBezTo>
                    <a:cubicBezTo>
                      <a:pt x="834" y="577"/>
                      <a:pt x="834" y="577"/>
                      <a:pt x="834" y="577"/>
                    </a:cubicBezTo>
                    <a:cubicBezTo>
                      <a:pt x="833" y="577"/>
                      <a:pt x="832" y="577"/>
                      <a:pt x="831" y="576"/>
                    </a:cubicBezTo>
                    <a:cubicBezTo>
                      <a:pt x="807" y="551"/>
                      <a:pt x="807" y="551"/>
                      <a:pt x="807" y="551"/>
                    </a:cubicBezTo>
                    <a:cubicBezTo>
                      <a:pt x="786" y="551"/>
                      <a:pt x="786" y="551"/>
                      <a:pt x="786" y="551"/>
                    </a:cubicBezTo>
                    <a:cubicBezTo>
                      <a:pt x="786" y="551"/>
                      <a:pt x="785" y="551"/>
                      <a:pt x="784" y="551"/>
                    </a:cubicBezTo>
                    <a:cubicBezTo>
                      <a:pt x="752" y="529"/>
                      <a:pt x="752" y="529"/>
                      <a:pt x="752" y="529"/>
                    </a:cubicBezTo>
                    <a:cubicBezTo>
                      <a:pt x="738" y="534"/>
                      <a:pt x="738" y="534"/>
                      <a:pt x="738" y="534"/>
                    </a:cubicBezTo>
                    <a:cubicBezTo>
                      <a:pt x="738" y="534"/>
                      <a:pt x="737" y="534"/>
                      <a:pt x="736" y="534"/>
                    </a:cubicBezTo>
                    <a:cubicBezTo>
                      <a:pt x="713" y="531"/>
                      <a:pt x="713" y="531"/>
                      <a:pt x="713" y="531"/>
                    </a:cubicBezTo>
                    <a:cubicBezTo>
                      <a:pt x="712" y="530"/>
                      <a:pt x="711" y="530"/>
                      <a:pt x="710" y="528"/>
                    </a:cubicBezTo>
                    <a:cubicBezTo>
                      <a:pt x="703" y="511"/>
                      <a:pt x="703" y="511"/>
                      <a:pt x="703" y="511"/>
                    </a:cubicBezTo>
                    <a:cubicBezTo>
                      <a:pt x="703" y="510"/>
                      <a:pt x="703" y="508"/>
                      <a:pt x="704" y="507"/>
                    </a:cubicBezTo>
                    <a:cubicBezTo>
                      <a:pt x="715" y="491"/>
                      <a:pt x="715" y="491"/>
                      <a:pt x="715" y="491"/>
                    </a:cubicBezTo>
                    <a:cubicBezTo>
                      <a:pt x="721" y="475"/>
                      <a:pt x="721" y="475"/>
                      <a:pt x="721" y="475"/>
                    </a:cubicBezTo>
                    <a:cubicBezTo>
                      <a:pt x="717" y="462"/>
                      <a:pt x="717" y="462"/>
                      <a:pt x="717" y="462"/>
                    </a:cubicBezTo>
                    <a:cubicBezTo>
                      <a:pt x="702" y="465"/>
                      <a:pt x="702" y="465"/>
                      <a:pt x="702" y="465"/>
                    </a:cubicBezTo>
                    <a:cubicBezTo>
                      <a:pt x="700" y="465"/>
                      <a:pt x="699" y="464"/>
                      <a:pt x="698" y="463"/>
                    </a:cubicBezTo>
                    <a:cubicBezTo>
                      <a:pt x="692" y="457"/>
                      <a:pt x="692" y="457"/>
                      <a:pt x="692" y="457"/>
                    </a:cubicBezTo>
                    <a:cubicBezTo>
                      <a:pt x="691" y="455"/>
                      <a:pt x="691" y="453"/>
                      <a:pt x="692" y="452"/>
                    </a:cubicBezTo>
                    <a:cubicBezTo>
                      <a:pt x="707" y="430"/>
                      <a:pt x="707" y="430"/>
                      <a:pt x="707" y="430"/>
                    </a:cubicBezTo>
                    <a:cubicBezTo>
                      <a:pt x="702" y="403"/>
                      <a:pt x="702" y="403"/>
                      <a:pt x="702" y="403"/>
                    </a:cubicBezTo>
                    <a:cubicBezTo>
                      <a:pt x="702" y="402"/>
                      <a:pt x="702" y="402"/>
                      <a:pt x="702" y="402"/>
                    </a:cubicBezTo>
                    <a:cubicBezTo>
                      <a:pt x="704" y="379"/>
                      <a:pt x="704" y="379"/>
                      <a:pt x="704" y="379"/>
                    </a:cubicBezTo>
                    <a:cubicBezTo>
                      <a:pt x="703" y="352"/>
                      <a:pt x="703" y="352"/>
                      <a:pt x="703" y="352"/>
                    </a:cubicBezTo>
                    <a:cubicBezTo>
                      <a:pt x="703" y="350"/>
                      <a:pt x="703" y="349"/>
                      <a:pt x="704" y="349"/>
                    </a:cubicBezTo>
                    <a:cubicBezTo>
                      <a:pt x="705" y="348"/>
                      <a:pt x="706" y="347"/>
                      <a:pt x="707" y="347"/>
                    </a:cubicBezTo>
                    <a:cubicBezTo>
                      <a:pt x="720" y="347"/>
                      <a:pt x="720" y="347"/>
                      <a:pt x="720" y="347"/>
                    </a:cubicBezTo>
                    <a:cubicBezTo>
                      <a:pt x="737" y="329"/>
                      <a:pt x="737" y="329"/>
                      <a:pt x="737" y="329"/>
                    </a:cubicBezTo>
                    <a:cubicBezTo>
                      <a:pt x="738" y="329"/>
                      <a:pt x="739" y="328"/>
                      <a:pt x="740" y="328"/>
                    </a:cubicBezTo>
                    <a:cubicBezTo>
                      <a:pt x="762" y="328"/>
                      <a:pt x="762" y="328"/>
                      <a:pt x="762" y="328"/>
                    </a:cubicBezTo>
                    <a:cubicBezTo>
                      <a:pt x="762" y="289"/>
                      <a:pt x="762" y="289"/>
                      <a:pt x="762" y="289"/>
                    </a:cubicBezTo>
                    <a:cubicBezTo>
                      <a:pt x="762" y="288"/>
                      <a:pt x="762" y="288"/>
                      <a:pt x="762" y="288"/>
                    </a:cubicBezTo>
                    <a:cubicBezTo>
                      <a:pt x="765" y="273"/>
                      <a:pt x="765" y="273"/>
                      <a:pt x="765" y="273"/>
                    </a:cubicBezTo>
                    <a:cubicBezTo>
                      <a:pt x="742" y="260"/>
                      <a:pt x="742" y="260"/>
                      <a:pt x="742" y="260"/>
                    </a:cubicBezTo>
                    <a:cubicBezTo>
                      <a:pt x="719" y="249"/>
                      <a:pt x="719" y="249"/>
                      <a:pt x="719" y="249"/>
                    </a:cubicBezTo>
                    <a:cubicBezTo>
                      <a:pt x="718" y="248"/>
                      <a:pt x="717" y="247"/>
                      <a:pt x="717" y="245"/>
                    </a:cubicBezTo>
                    <a:cubicBezTo>
                      <a:pt x="717" y="226"/>
                      <a:pt x="717" y="226"/>
                      <a:pt x="717" y="226"/>
                    </a:cubicBezTo>
                    <a:cubicBezTo>
                      <a:pt x="686" y="226"/>
                      <a:pt x="686" y="226"/>
                      <a:pt x="686" y="226"/>
                    </a:cubicBezTo>
                    <a:cubicBezTo>
                      <a:pt x="685" y="226"/>
                      <a:pt x="685" y="226"/>
                      <a:pt x="685" y="226"/>
                    </a:cubicBezTo>
                    <a:cubicBezTo>
                      <a:pt x="670" y="221"/>
                      <a:pt x="670" y="221"/>
                      <a:pt x="670" y="221"/>
                    </a:cubicBezTo>
                    <a:cubicBezTo>
                      <a:pt x="669" y="221"/>
                      <a:pt x="668" y="220"/>
                      <a:pt x="668" y="220"/>
                    </a:cubicBezTo>
                    <a:cubicBezTo>
                      <a:pt x="653" y="198"/>
                      <a:pt x="653" y="198"/>
                      <a:pt x="653" y="198"/>
                    </a:cubicBezTo>
                    <a:cubicBezTo>
                      <a:pt x="653" y="198"/>
                      <a:pt x="652" y="197"/>
                      <a:pt x="652" y="196"/>
                    </a:cubicBezTo>
                    <a:cubicBezTo>
                      <a:pt x="652" y="135"/>
                      <a:pt x="652" y="135"/>
                      <a:pt x="652" y="135"/>
                    </a:cubicBezTo>
                    <a:cubicBezTo>
                      <a:pt x="647" y="127"/>
                      <a:pt x="647" y="127"/>
                      <a:pt x="647" y="127"/>
                    </a:cubicBezTo>
                    <a:cubicBezTo>
                      <a:pt x="637" y="130"/>
                      <a:pt x="637" y="130"/>
                      <a:pt x="637" y="130"/>
                    </a:cubicBezTo>
                    <a:cubicBezTo>
                      <a:pt x="636" y="131"/>
                      <a:pt x="635" y="131"/>
                      <a:pt x="634" y="130"/>
                    </a:cubicBezTo>
                    <a:cubicBezTo>
                      <a:pt x="615" y="122"/>
                      <a:pt x="615" y="122"/>
                      <a:pt x="615" y="122"/>
                    </a:cubicBezTo>
                    <a:cubicBezTo>
                      <a:pt x="594" y="134"/>
                      <a:pt x="594" y="134"/>
                      <a:pt x="594" y="134"/>
                    </a:cubicBezTo>
                    <a:cubicBezTo>
                      <a:pt x="593" y="135"/>
                      <a:pt x="592" y="135"/>
                      <a:pt x="592" y="135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3" y="135"/>
                      <a:pt x="572" y="134"/>
                      <a:pt x="571" y="134"/>
                    </a:cubicBezTo>
                    <a:cubicBezTo>
                      <a:pt x="546" y="110"/>
                      <a:pt x="546" y="110"/>
                      <a:pt x="546" y="110"/>
                    </a:cubicBezTo>
                    <a:cubicBezTo>
                      <a:pt x="546" y="110"/>
                      <a:pt x="546" y="109"/>
                      <a:pt x="545" y="109"/>
                    </a:cubicBezTo>
                    <a:cubicBezTo>
                      <a:pt x="539" y="96"/>
                      <a:pt x="539" y="96"/>
                      <a:pt x="539" y="96"/>
                    </a:cubicBezTo>
                    <a:cubicBezTo>
                      <a:pt x="539" y="95"/>
                      <a:pt x="539" y="93"/>
                      <a:pt x="539" y="92"/>
                    </a:cubicBezTo>
                    <a:cubicBezTo>
                      <a:pt x="551" y="69"/>
                      <a:pt x="551" y="69"/>
                      <a:pt x="551" y="69"/>
                    </a:cubicBezTo>
                    <a:cubicBezTo>
                      <a:pt x="547" y="62"/>
                      <a:pt x="547" y="62"/>
                      <a:pt x="547" y="62"/>
                    </a:cubicBezTo>
                    <a:cubicBezTo>
                      <a:pt x="534" y="63"/>
                      <a:pt x="534" y="63"/>
                      <a:pt x="534" y="63"/>
                    </a:cubicBezTo>
                    <a:cubicBezTo>
                      <a:pt x="518" y="86"/>
                      <a:pt x="518" y="86"/>
                      <a:pt x="518" y="86"/>
                    </a:cubicBezTo>
                    <a:cubicBezTo>
                      <a:pt x="518" y="87"/>
                      <a:pt x="517" y="88"/>
                      <a:pt x="516" y="88"/>
                    </a:cubicBezTo>
                    <a:cubicBezTo>
                      <a:pt x="498" y="91"/>
                      <a:pt x="498" y="91"/>
                      <a:pt x="498" y="91"/>
                    </a:cubicBezTo>
                    <a:cubicBezTo>
                      <a:pt x="497" y="91"/>
                      <a:pt x="497" y="91"/>
                      <a:pt x="496" y="90"/>
                    </a:cubicBezTo>
                    <a:cubicBezTo>
                      <a:pt x="486" y="85"/>
                      <a:pt x="486" y="85"/>
                      <a:pt x="486" y="85"/>
                    </a:cubicBezTo>
                    <a:cubicBezTo>
                      <a:pt x="485" y="84"/>
                      <a:pt x="484" y="83"/>
                      <a:pt x="484" y="81"/>
                    </a:cubicBezTo>
                    <a:cubicBezTo>
                      <a:pt x="484" y="62"/>
                      <a:pt x="484" y="62"/>
                      <a:pt x="484" y="62"/>
                    </a:cubicBezTo>
                    <a:cubicBezTo>
                      <a:pt x="477" y="63"/>
                      <a:pt x="477" y="63"/>
                      <a:pt x="477" y="63"/>
                    </a:cubicBezTo>
                    <a:cubicBezTo>
                      <a:pt x="471" y="70"/>
                      <a:pt x="471" y="70"/>
                      <a:pt x="471" y="70"/>
                    </a:cubicBezTo>
                    <a:cubicBezTo>
                      <a:pt x="475" y="87"/>
                      <a:pt x="475" y="87"/>
                      <a:pt x="475" y="87"/>
                    </a:cubicBezTo>
                    <a:cubicBezTo>
                      <a:pt x="475" y="87"/>
                      <a:pt x="475" y="88"/>
                      <a:pt x="475" y="89"/>
                    </a:cubicBezTo>
                    <a:cubicBezTo>
                      <a:pt x="464" y="114"/>
                      <a:pt x="464" y="114"/>
                      <a:pt x="464" y="114"/>
                    </a:cubicBezTo>
                    <a:cubicBezTo>
                      <a:pt x="464" y="115"/>
                      <a:pt x="463" y="115"/>
                      <a:pt x="462" y="116"/>
                    </a:cubicBezTo>
                    <a:cubicBezTo>
                      <a:pt x="461" y="116"/>
                      <a:pt x="460" y="116"/>
                      <a:pt x="459" y="116"/>
                    </a:cubicBezTo>
                    <a:cubicBezTo>
                      <a:pt x="440" y="105"/>
                      <a:pt x="392" y="77"/>
                      <a:pt x="389" y="76"/>
                    </a:cubicBezTo>
                    <a:cubicBezTo>
                      <a:pt x="384" y="73"/>
                      <a:pt x="381" y="62"/>
                      <a:pt x="379" y="54"/>
                    </a:cubicBezTo>
                    <a:cubicBezTo>
                      <a:pt x="361" y="22"/>
                      <a:pt x="361" y="22"/>
                      <a:pt x="361" y="22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297" y="61"/>
                      <a:pt x="297" y="61"/>
                      <a:pt x="297" y="61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50" y="105"/>
                      <a:pt x="250" y="105"/>
                      <a:pt x="250" y="105"/>
                    </a:cubicBezTo>
                    <a:cubicBezTo>
                      <a:pt x="243" y="112"/>
                      <a:pt x="243" y="112"/>
                      <a:pt x="243" y="112"/>
                    </a:cubicBezTo>
                    <a:cubicBezTo>
                      <a:pt x="183" y="204"/>
                      <a:pt x="183" y="204"/>
                      <a:pt x="183" y="204"/>
                    </a:cubicBezTo>
                    <a:cubicBezTo>
                      <a:pt x="147" y="233"/>
                      <a:pt x="147" y="233"/>
                      <a:pt x="147" y="233"/>
                    </a:cubicBezTo>
                    <a:cubicBezTo>
                      <a:pt x="127" y="240"/>
                      <a:pt x="127" y="240"/>
                      <a:pt x="127" y="240"/>
                    </a:cubicBezTo>
                    <a:cubicBezTo>
                      <a:pt x="130" y="297"/>
                      <a:pt x="130" y="297"/>
                      <a:pt x="130" y="297"/>
                    </a:cubicBezTo>
                    <a:cubicBezTo>
                      <a:pt x="107" y="339"/>
                      <a:pt x="107" y="339"/>
                      <a:pt x="107" y="339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4" y="361"/>
                      <a:pt x="114" y="361"/>
                      <a:pt x="114" y="361"/>
                    </a:cubicBezTo>
                    <a:cubicBezTo>
                      <a:pt x="117" y="374"/>
                      <a:pt x="117" y="374"/>
                      <a:pt x="117" y="374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02" y="423"/>
                      <a:pt x="102" y="423"/>
                      <a:pt x="102" y="423"/>
                    </a:cubicBezTo>
                    <a:cubicBezTo>
                      <a:pt x="173" y="475"/>
                      <a:pt x="173" y="475"/>
                      <a:pt x="173" y="475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3" y="513"/>
                      <a:pt x="224" y="513"/>
                      <a:pt x="224" y="513"/>
                    </a:cubicBezTo>
                    <a:cubicBezTo>
                      <a:pt x="267" y="502"/>
                      <a:pt x="267" y="502"/>
                      <a:pt x="267" y="502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91" y="482"/>
                      <a:pt x="292" y="482"/>
                      <a:pt x="293" y="482"/>
                    </a:cubicBezTo>
                    <a:cubicBezTo>
                      <a:pt x="295" y="482"/>
                      <a:pt x="315" y="488"/>
                      <a:pt x="315" y="488"/>
                    </a:cubicBezTo>
                    <a:cubicBezTo>
                      <a:pt x="316" y="488"/>
                      <a:pt x="318" y="488"/>
                      <a:pt x="320" y="487"/>
                    </a:cubicBezTo>
                    <a:cubicBezTo>
                      <a:pt x="316" y="481"/>
                      <a:pt x="316" y="481"/>
                      <a:pt x="316" y="481"/>
                    </a:cubicBezTo>
                    <a:cubicBezTo>
                      <a:pt x="316" y="480"/>
                      <a:pt x="315" y="479"/>
                      <a:pt x="315" y="479"/>
                    </a:cubicBezTo>
                    <a:cubicBezTo>
                      <a:pt x="315" y="465"/>
                      <a:pt x="315" y="465"/>
                      <a:pt x="315" y="465"/>
                    </a:cubicBezTo>
                    <a:cubicBezTo>
                      <a:pt x="315" y="463"/>
                      <a:pt x="316" y="462"/>
                      <a:pt x="317" y="461"/>
                    </a:cubicBezTo>
                    <a:cubicBezTo>
                      <a:pt x="323" y="457"/>
                      <a:pt x="323" y="457"/>
                      <a:pt x="323" y="457"/>
                    </a:cubicBezTo>
                    <a:cubicBezTo>
                      <a:pt x="326" y="440"/>
                      <a:pt x="326" y="440"/>
                      <a:pt x="326" y="440"/>
                    </a:cubicBezTo>
                    <a:cubicBezTo>
                      <a:pt x="326" y="439"/>
                      <a:pt x="327" y="438"/>
                      <a:pt x="328" y="437"/>
                    </a:cubicBezTo>
                    <a:cubicBezTo>
                      <a:pt x="353" y="425"/>
                      <a:pt x="353" y="425"/>
                      <a:pt x="353" y="425"/>
                    </a:cubicBezTo>
                    <a:cubicBezTo>
                      <a:pt x="354" y="425"/>
                      <a:pt x="355" y="425"/>
                      <a:pt x="356" y="425"/>
                    </a:cubicBezTo>
                    <a:cubicBezTo>
                      <a:pt x="371" y="433"/>
                      <a:pt x="371" y="433"/>
                      <a:pt x="371" y="433"/>
                    </a:cubicBezTo>
                    <a:cubicBezTo>
                      <a:pt x="386" y="425"/>
                      <a:pt x="386" y="425"/>
                      <a:pt x="386" y="425"/>
                    </a:cubicBezTo>
                    <a:cubicBezTo>
                      <a:pt x="388" y="425"/>
                      <a:pt x="390" y="425"/>
                      <a:pt x="391" y="426"/>
                    </a:cubicBezTo>
                    <a:cubicBezTo>
                      <a:pt x="403" y="441"/>
                      <a:pt x="403" y="441"/>
                      <a:pt x="403" y="441"/>
                    </a:cubicBezTo>
                    <a:cubicBezTo>
                      <a:pt x="404" y="442"/>
                      <a:pt x="404" y="443"/>
                      <a:pt x="404" y="443"/>
                    </a:cubicBezTo>
                    <a:cubicBezTo>
                      <a:pt x="406" y="478"/>
                      <a:pt x="406" y="478"/>
                      <a:pt x="406" y="478"/>
                    </a:cubicBezTo>
                    <a:cubicBezTo>
                      <a:pt x="418" y="489"/>
                      <a:pt x="418" y="489"/>
                      <a:pt x="418" y="489"/>
                    </a:cubicBezTo>
                    <a:cubicBezTo>
                      <a:pt x="426" y="497"/>
                      <a:pt x="426" y="497"/>
                      <a:pt x="426" y="497"/>
                    </a:cubicBezTo>
                    <a:cubicBezTo>
                      <a:pt x="427" y="498"/>
                      <a:pt x="428" y="499"/>
                      <a:pt x="427" y="501"/>
                    </a:cubicBezTo>
                    <a:cubicBezTo>
                      <a:pt x="424" y="520"/>
                      <a:pt x="424" y="520"/>
                      <a:pt x="424" y="520"/>
                    </a:cubicBezTo>
                    <a:cubicBezTo>
                      <a:pt x="424" y="520"/>
                      <a:pt x="423" y="521"/>
                      <a:pt x="423" y="521"/>
                    </a:cubicBezTo>
                    <a:cubicBezTo>
                      <a:pt x="412" y="537"/>
                      <a:pt x="412" y="537"/>
                      <a:pt x="412" y="537"/>
                    </a:cubicBezTo>
                    <a:cubicBezTo>
                      <a:pt x="416" y="547"/>
                      <a:pt x="416" y="547"/>
                      <a:pt x="416" y="547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40" y="534"/>
                      <a:pt x="442" y="534"/>
                      <a:pt x="443" y="534"/>
                    </a:cubicBezTo>
                    <a:cubicBezTo>
                      <a:pt x="445" y="534"/>
                      <a:pt x="448" y="535"/>
                      <a:pt x="455" y="539"/>
                    </a:cubicBezTo>
                    <a:cubicBezTo>
                      <a:pt x="457" y="539"/>
                      <a:pt x="459" y="540"/>
                      <a:pt x="459" y="541"/>
                    </a:cubicBezTo>
                    <a:cubicBezTo>
                      <a:pt x="460" y="541"/>
                      <a:pt x="461" y="541"/>
                      <a:pt x="461" y="542"/>
                    </a:cubicBezTo>
                    <a:cubicBezTo>
                      <a:pt x="463" y="543"/>
                      <a:pt x="463" y="544"/>
                      <a:pt x="462" y="565"/>
                    </a:cubicBezTo>
                    <a:cubicBezTo>
                      <a:pt x="462" y="566"/>
                      <a:pt x="461" y="568"/>
                      <a:pt x="459" y="568"/>
                    </a:cubicBezTo>
                    <a:cubicBezTo>
                      <a:pt x="450" y="570"/>
                      <a:pt x="450" y="570"/>
                      <a:pt x="450" y="570"/>
                    </a:cubicBezTo>
                    <a:cubicBezTo>
                      <a:pt x="443" y="581"/>
                      <a:pt x="443" y="581"/>
                      <a:pt x="443" y="581"/>
                    </a:cubicBezTo>
                    <a:cubicBezTo>
                      <a:pt x="442" y="593"/>
                      <a:pt x="442" y="593"/>
                      <a:pt x="442" y="593"/>
                    </a:cubicBezTo>
                    <a:cubicBezTo>
                      <a:pt x="447" y="596"/>
                      <a:pt x="447" y="596"/>
                      <a:pt x="447" y="596"/>
                    </a:cubicBezTo>
                    <a:cubicBezTo>
                      <a:pt x="448" y="597"/>
                      <a:pt x="449" y="598"/>
                      <a:pt x="449" y="599"/>
                    </a:cubicBezTo>
                    <a:cubicBezTo>
                      <a:pt x="449" y="600"/>
                      <a:pt x="449" y="601"/>
                      <a:pt x="448" y="602"/>
                    </a:cubicBezTo>
                    <a:cubicBezTo>
                      <a:pt x="440" y="611"/>
                      <a:pt x="440" y="611"/>
                      <a:pt x="440" y="611"/>
                    </a:cubicBezTo>
                    <a:cubicBezTo>
                      <a:pt x="440" y="619"/>
                      <a:pt x="440" y="619"/>
                      <a:pt x="440" y="619"/>
                    </a:cubicBezTo>
                    <a:cubicBezTo>
                      <a:pt x="440" y="620"/>
                      <a:pt x="440" y="621"/>
                      <a:pt x="439" y="622"/>
                    </a:cubicBezTo>
                    <a:cubicBezTo>
                      <a:pt x="423" y="639"/>
                      <a:pt x="423" y="639"/>
                      <a:pt x="423" y="639"/>
                    </a:cubicBezTo>
                    <a:cubicBezTo>
                      <a:pt x="423" y="640"/>
                      <a:pt x="422" y="640"/>
                      <a:pt x="421" y="640"/>
                    </a:cubicBezTo>
                    <a:cubicBezTo>
                      <a:pt x="391" y="644"/>
                      <a:pt x="391" y="644"/>
                      <a:pt x="391" y="644"/>
                    </a:cubicBezTo>
                    <a:cubicBezTo>
                      <a:pt x="374" y="656"/>
                      <a:pt x="374" y="656"/>
                      <a:pt x="374" y="656"/>
                    </a:cubicBezTo>
                    <a:cubicBezTo>
                      <a:pt x="373" y="656"/>
                      <a:pt x="372" y="656"/>
                      <a:pt x="371" y="656"/>
                    </a:cubicBezTo>
                    <a:cubicBezTo>
                      <a:pt x="371" y="656"/>
                      <a:pt x="370" y="656"/>
                      <a:pt x="370" y="656"/>
                    </a:cubicBezTo>
                    <a:cubicBezTo>
                      <a:pt x="363" y="653"/>
                      <a:pt x="363" y="653"/>
                      <a:pt x="363" y="653"/>
                    </a:cubicBezTo>
                    <a:cubicBezTo>
                      <a:pt x="361" y="652"/>
                      <a:pt x="360" y="651"/>
                      <a:pt x="360" y="649"/>
                    </a:cubicBezTo>
                    <a:cubicBezTo>
                      <a:pt x="360" y="633"/>
                      <a:pt x="360" y="633"/>
                      <a:pt x="360" y="633"/>
                    </a:cubicBezTo>
                    <a:cubicBezTo>
                      <a:pt x="343" y="636"/>
                      <a:pt x="343" y="636"/>
                      <a:pt x="343" y="636"/>
                    </a:cubicBezTo>
                    <a:cubicBezTo>
                      <a:pt x="313" y="656"/>
                      <a:pt x="313" y="656"/>
                      <a:pt x="313" y="656"/>
                    </a:cubicBezTo>
                    <a:cubicBezTo>
                      <a:pt x="312" y="656"/>
                      <a:pt x="311" y="657"/>
                      <a:pt x="310" y="656"/>
                    </a:cubicBezTo>
                    <a:cubicBezTo>
                      <a:pt x="289" y="653"/>
                      <a:pt x="289" y="653"/>
                      <a:pt x="289" y="653"/>
                    </a:cubicBezTo>
                    <a:cubicBezTo>
                      <a:pt x="277" y="656"/>
                      <a:pt x="277" y="656"/>
                      <a:pt x="277" y="656"/>
                    </a:cubicBezTo>
                    <a:cubicBezTo>
                      <a:pt x="276" y="656"/>
                      <a:pt x="276" y="657"/>
                      <a:pt x="275" y="656"/>
                    </a:cubicBezTo>
                    <a:cubicBezTo>
                      <a:pt x="264" y="654"/>
                      <a:pt x="264" y="654"/>
                      <a:pt x="264" y="654"/>
                    </a:cubicBezTo>
                    <a:cubicBezTo>
                      <a:pt x="263" y="654"/>
                      <a:pt x="262" y="653"/>
                      <a:pt x="262" y="651"/>
                    </a:cubicBezTo>
                    <a:cubicBezTo>
                      <a:pt x="249" y="613"/>
                      <a:pt x="249" y="613"/>
                      <a:pt x="249" y="613"/>
                    </a:cubicBezTo>
                    <a:cubicBezTo>
                      <a:pt x="233" y="622"/>
                      <a:pt x="233" y="622"/>
                      <a:pt x="233" y="622"/>
                    </a:cubicBezTo>
                    <a:cubicBezTo>
                      <a:pt x="231" y="623"/>
                      <a:pt x="229" y="622"/>
                      <a:pt x="228" y="620"/>
                    </a:cubicBezTo>
                    <a:cubicBezTo>
                      <a:pt x="220" y="607"/>
                      <a:pt x="220" y="607"/>
                      <a:pt x="220" y="607"/>
                    </a:cubicBezTo>
                    <a:cubicBezTo>
                      <a:pt x="219" y="606"/>
                      <a:pt x="219" y="605"/>
                      <a:pt x="219" y="604"/>
                    </a:cubicBezTo>
                    <a:cubicBezTo>
                      <a:pt x="221" y="594"/>
                      <a:pt x="222" y="589"/>
                      <a:pt x="223" y="586"/>
                    </a:cubicBezTo>
                    <a:cubicBezTo>
                      <a:pt x="221" y="582"/>
                      <a:pt x="216" y="575"/>
                      <a:pt x="211" y="569"/>
                    </a:cubicBezTo>
                    <a:cubicBezTo>
                      <a:pt x="199" y="558"/>
                      <a:pt x="199" y="558"/>
                      <a:pt x="199" y="558"/>
                    </a:cubicBezTo>
                    <a:cubicBezTo>
                      <a:pt x="185" y="546"/>
                      <a:pt x="185" y="546"/>
                      <a:pt x="185" y="546"/>
                    </a:cubicBezTo>
                    <a:cubicBezTo>
                      <a:pt x="183" y="544"/>
                      <a:pt x="183" y="543"/>
                      <a:pt x="184" y="541"/>
                    </a:cubicBezTo>
                    <a:cubicBezTo>
                      <a:pt x="190" y="528"/>
                      <a:pt x="190" y="528"/>
                      <a:pt x="190" y="528"/>
                    </a:cubicBezTo>
                    <a:cubicBezTo>
                      <a:pt x="190" y="528"/>
                      <a:pt x="190" y="527"/>
                      <a:pt x="191" y="527"/>
                    </a:cubicBezTo>
                    <a:cubicBezTo>
                      <a:pt x="202" y="513"/>
                      <a:pt x="202" y="513"/>
                      <a:pt x="202" y="513"/>
                    </a:cubicBezTo>
                    <a:cubicBezTo>
                      <a:pt x="165" y="499"/>
                      <a:pt x="165" y="499"/>
                      <a:pt x="165" y="499"/>
                    </a:cubicBezTo>
                    <a:cubicBezTo>
                      <a:pt x="111" y="452"/>
                      <a:pt x="111" y="452"/>
                      <a:pt x="111" y="452"/>
                    </a:cubicBezTo>
                    <a:cubicBezTo>
                      <a:pt x="90" y="435"/>
                      <a:pt x="90" y="435"/>
                      <a:pt x="90" y="435"/>
                    </a:cubicBezTo>
                    <a:cubicBezTo>
                      <a:pt x="90" y="415"/>
                      <a:pt x="90" y="415"/>
                      <a:pt x="90" y="415"/>
                    </a:cubicBezTo>
                    <a:cubicBezTo>
                      <a:pt x="94" y="403"/>
                      <a:pt x="94" y="403"/>
                      <a:pt x="94" y="403"/>
                    </a:cubicBezTo>
                    <a:cubicBezTo>
                      <a:pt x="95" y="387"/>
                      <a:pt x="95" y="387"/>
                      <a:pt x="95" y="387"/>
                    </a:cubicBezTo>
                    <a:cubicBezTo>
                      <a:pt x="94" y="371"/>
                      <a:pt x="94" y="371"/>
                      <a:pt x="94" y="371"/>
                    </a:cubicBezTo>
                    <a:cubicBezTo>
                      <a:pt x="90" y="361"/>
                      <a:pt x="90" y="361"/>
                      <a:pt x="90" y="361"/>
                    </a:cubicBezTo>
                    <a:cubicBezTo>
                      <a:pt x="81" y="354"/>
                      <a:pt x="81" y="354"/>
                      <a:pt x="81" y="354"/>
                    </a:cubicBezTo>
                    <a:cubicBezTo>
                      <a:pt x="72" y="356"/>
                      <a:pt x="72" y="356"/>
                      <a:pt x="72" y="356"/>
                    </a:cubicBezTo>
                    <a:cubicBezTo>
                      <a:pt x="62" y="361"/>
                      <a:pt x="62" y="361"/>
                      <a:pt x="62" y="361"/>
                    </a:cubicBezTo>
                    <a:cubicBezTo>
                      <a:pt x="50" y="364"/>
                      <a:pt x="50" y="364"/>
                      <a:pt x="50" y="364"/>
                    </a:cubicBezTo>
                    <a:cubicBezTo>
                      <a:pt x="12" y="350"/>
                      <a:pt x="12" y="350"/>
                      <a:pt x="12" y="350"/>
                    </a:cubicBezTo>
                    <a:cubicBezTo>
                      <a:pt x="3" y="352"/>
                      <a:pt x="3" y="352"/>
                      <a:pt x="3" y="352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10" y="435"/>
                      <a:pt x="10" y="435"/>
                      <a:pt x="10" y="435"/>
                    </a:cubicBezTo>
                    <a:lnTo>
                      <a:pt x="17" y="46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Freeform 100">
                <a:extLst>
                  <a:ext uri="{FF2B5EF4-FFF2-40B4-BE49-F238E27FC236}">
                    <a16:creationId xmlns:a16="http://schemas.microsoft.com/office/drawing/2014/main" id="{DC6F603A-6545-48DC-B03C-4A17B540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" y="2838447"/>
                <a:ext cx="1411290" cy="1258886"/>
              </a:xfrm>
              <a:custGeom>
                <a:avLst/>
                <a:gdLst>
                  <a:gd name="T0" fmla="*/ 247 w 1037"/>
                  <a:gd name="T1" fmla="*/ 277 h 926"/>
                  <a:gd name="T2" fmla="*/ 269 w 1037"/>
                  <a:gd name="T3" fmla="*/ 367 h 926"/>
                  <a:gd name="T4" fmla="*/ 244 w 1037"/>
                  <a:gd name="T5" fmla="*/ 445 h 926"/>
                  <a:gd name="T6" fmla="*/ 261 w 1037"/>
                  <a:gd name="T7" fmla="*/ 527 h 926"/>
                  <a:gd name="T8" fmla="*/ 265 w 1037"/>
                  <a:gd name="T9" fmla="*/ 562 h 926"/>
                  <a:gd name="T10" fmla="*/ 306 w 1037"/>
                  <a:gd name="T11" fmla="*/ 609 h 926"/>
                  <a:gd name="T12" fmla="*/ 284 w 1037"/>
                  <a:gd name="T13" fmla="*/ 720 h 926"/>
                  <a:gd name="T14" fmla="*/ 286 w 1037"/>
                  <a:gd name="T15" fmla="*/ 758 h 926"/>
                  <a:gd name="T16" fmla="*/ 318 w 1037"/>
                  <a:gd name="T17" fmla="*/ 789 h 926"/>
                  <a:gd name="T18" fmla="*/ 373 w 1037"/>
                  <a:gd name="T19" fmla="*/ 881 h 926"/>
                  <a:gd name="T20" fmla="*/ 501 w 1037"/>
                  <a:gd name="T21" fmla="*/ 851 h 926"/>
                  <a:gd name="T22" fmla="*/ 690 w 1037"/>
                  <a:gd name="T23" fmla="*/ 793 h 926"/>
                  <a:gd name="T24" fmla="*/ 778 w 1037"/>
                  <a:gd name="T25" fmla="*/ 847 h 926"/>
                  <a:gd name="T26" fmla="*/ 918 w 1037"/>
                  <a:gd name="T27" fmla="*/ 912 h 926"/>
                  <a:gd name="T28" fmla="*/ 1013 w 1037"/>
                  <a:gd name="T29" fmla="*/ 850 h 926"/>
                  <a:gd name="T30" fmla="*/ 948 w 1037"/>
                  <a:gd name="T31" fmla="*/ 742 h 926"/>
                  <a:gd name="T32" fmla="*/ 931 w 1037"/>
                  <a:gd name="T33" fmla="*/ 683 h 926"/>
                  <a:gd name="T34" fmla="*/ 986 w 1037"/>
                  <a:gd name="T35" fmla="*/ 589 h 926"/>
                  <a:gd name="T36" fmla="*/ 934 w 1037"/>
                  <a:gd name="T37" fmla="*/ 652 h 926"/>
                  <a:gd name="T38" fmla="*/ 860 w 1037"/>
                  <a:gd name="T39" fmla="*/ 662 h 926"/>
                  <a:gd name="T40" fmla="*/ 814 w 1037"/>
                  <a:gd name="T41" fmla="*/ 564 h 926"/>
                  <a:gd name="T42" fmla="*/ 752 w 1037"/>
                  <a:gd name="T43" fmla="*/ 537 h 926"/>
                  <a:gd name="T44" fmla="*/ 678 w 1037"/>
                  <a:gd name="T45" fmla="*/ 496 h 926"/>
                  <a:gd name="T46" fmla="*/ 767 w 1037"/>
                  <a:gd name="T47" fmla="*/ 399 h 926"/>
                  <a:gd name="T48" fmla="*/ 845 w 1037"/>
                  <a:gd name="T49" fmla="*/ 271 h 926"/>
                  <a:gd name="T50" fmla="*/ 797 w 1037"/>
                  <a:gd name="T51" fmla="*/ 191 h 926"/>
                  <a:gd name="T52" fmla="*/ 684 w 1037"/>
                  <a:gd name="T53" fmla="*/ 147 h 926"/>
                  <a:gd name="T54" fmla="*/ 576 w 1037"/>
                  <a:gd name="T55" fmla="*/ 145 h 926"/>
                  <a:gd name="T56" fmla="*/ 506 w 1037"/>
                  <a:gd name="T57" fmla="*/ 194 h 926"/>
                  <a:gd name="T58" fmla="*/ 494 w 1037"/>
                  <a:gd name="T59" fmla="*/ 236 h 926"/>
                  <a:gd name="T60" fmla="*/ 483 w 1037"/>
                  <a:gd name="T61" fmla="*/ 124 h 926"/>
                  <a:gd name="T62" fmla="*/ 411 w 1037"/>
                  <a:gd name="T63" fmla="*/ 91 h 926"/>
                  <a:gd name="T64" fmla="*/ 368 w 1037"/>
                  <a:gd name="T65" fmla="*/ 92 h 926"/>
                  <a:gd name="T66" fmla="*/ 340 w 1037"/>
                  <a:gd name="T67" fmla="*/ 82 h 926"/>
                  <a:gd name="T68" fmla="*/ 280 w 1037"/>
                  <a:gd name="T69" fmla="*/ 5 h 926"/>
                  <a:gd name="T70" fmla="*/ 299 w 1037"/>
                  <a:gd name="T71" fmla="*/ 70 h 926"/>
                  <a:gd name="T72" fmla="*/ 297 w 1037"/>
                  <a:gd name="T73" fmla="*/ 97 h 926"/>
                  <a:gd name="T74" fmla="*/ 277 w 1037"/>
                  <a:gd name="T75" fmla="*/ 98 h 926"/>
                  <a:gd name="T76" fmla="*/ 233 w 1037"/>
                  <a:gd name="T77" fmla="*/ 162 h 926"/>
                  <a:gd name="T78" fmla="*/ 228 w 1037"/>
                  <a:gd name="T79" fmla="*/ 83 h 926"/>
                  <a:gd name="T80" fmla="*/ 181 w 1037"/>
                  <a:gd name="T81" fmla="*/ 41 h 926"/>
                  <a:gd name="T82" fmla="*/ 143 w 1037"/>
                  <a:gd name="T83" fmla="*/ 59 h 926"/>
                  <a:gd name="T84" fmla="*/ 171 w 1037"/>
                  <a:gd name="T85" fmla="*/ 98 h 926"/>
                  <a:gd name="T86" fmla="*/ 190 w 1037"/>
                  <a:gd name="T87" fmla="*/ 165 h 926"/>
                  <a:gd name="T88" fmla="*/ 143 w 1037"/>
                  <a:gd name="T89" fmla="*/ 198 h 926"/>
                  <a:gd name="T90" fmla="*/ 108 w 1037"/>
                  <a:gd name="T91" fmla="*/ 206 h 926"/>
                  <a:gd name="T92" fmla="*/ 126 w 1037"/>
                  <a:gd name="T93" fmla="*/ 125 h 926"/>
                  <a:gd name="T94" fmla="*/ 96 w 1037"/>
                  <a:gd name="T95" fmla="*/ 158 h 926"/>
                  <a:gd name="T96" fmla="*/ 47 w 1037"/>
                  <a:gd name="T97" fmla="*/ 188 h 926"/>
                  <a:gd name="T98" fmla="*/ 52 w 1037"/>
                  <a:gd name="T99" fmla="*/ 233 h 926"/>
                  <a:gd name="T100" fmla="*/ 19 w 1037"/>
                  <a:gd name="T101" fmla="*/ 224 h 926"/>
                  <a:gd name="T102" fmla="*/ 21 w 1037"/>
                  <a:gd name="T103" fmla="*/ 252 h 926"/>
                  <a:gd name="T104" fmla="*/ 21 w 1037"/>
                  <a:gd name="T105" fmla="*/ 310 h 926"/>
                  <a:gd name="T106" fmla="*/ 101 w 1037"/>
                  <a:gd name="T107" fmla="*/ 287 h 926"/>
                  <a:gd name="T108" fmla="*/ 121 w 1037"/>
                  <a:gd name="T109" fmla="*/ 396 h 926"/>
                  <a:gd name="T110" fmla="*/ 119 w 1037"/>
                  <a:gd name="T111" fmla="*/ 305 h 926"/>
                  <a:gd name="T112" fmla="*/ 175 w 1037"/>
                  <a:gd name="T113" fmla="*/ 31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37" h="926">
                    <a:moveTo>
                      <a:pt x="216" y="299"/>
                    </a:moveTo>
                    <a:cubicBezTo>
                      <a:pt x="213" y="296"/>
                      <a:pt x="213" y="296"/>
                      <a:pt x="213" y="296"/>
                    </a:cubicBezTo>
                    <a:cubicBezTo>
                      <a:pt x="213" y="290"/>
                      <a:pt x="213" y="290"/>
                      <a:pt x="213" y="290"/>
                    </a:cubicBezTo>
                    <a:cubicBezTo>
                      <a:pt x="216" y="284"/>
                      <a:pt x="216" y="284"/>
                      <a:pt x="216" y="284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36" y="269"/>
                      <a:pt x="236" y="269"/>
                      <a:pt x="236" y="269"/>
                    </a:cubicBezTo>
                    <a:cubicBezTo>
                      <a:pt x="242" y="264"/>
                      <a:pt x="242" y="264"/>
                      <a:pt x="242" y="264"/>
                    </a:cubicBezTo>
                    <a:cubicBezTo>
                      <a:pt x="244" y="271"/>
                      <a:pt x="244" y="271"/>
                      <a:pt x="244" y="271"/>
                    </a:cubicBezTo>
                    <a:cubicBezTo>
                      <a:pt x="247" y="277"/>
                      <a:pt x="247" y="277"/>
                      <a:pt x="247" y="277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42" y="296"/>
                      <a:pt x="242" y="296"/>
                      <a:pt x="242" y="296"/>
                    </a:cubicBezTo>
                    <a:cubicBezTo>
                      <a:pt x="248" y="309"/>
                      <a:pt x="248" y="309"/>
                      <a:pt x="248" y="309"/>
                    </a:cubicBezTo>
                    <a:cubicBezTo>
                      <a:pt x="271" y="334"/>
                      <a:pt x="271" y="334"/>
                      <a:pt x="271" y="334"/>
                    </a:cubicBezTo>
                    <a:cubicBezTo>
                      <a:pt x="265" y="336"/>
                      <a:pt x="265" y="336"/>
                      <a:pt x="265" y="336"/>
                    </a:cubicBezTo>
                    <a:cubicBezTo>
                      <a:pt x="251" y="346"/>
                      <a:pt x="251" y="346"/>
                      <a:pt x="251" y="346"/>
                    </a:cubicBez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7" y="358"/>
                      <a:pt x="267" y="358"/>
                      <a:pt x="267" y="358"/>
                    </a:cubicBezTo>
                    <a:cubicBezTo>
                      <a:pt x="269" y="367"/>
                      <a:pt x="269" y="367"/>
                      <a:pt x="269" y="367"/>
                    </a:cubicBezTo>
                    <a:cubicBezTo>
                      <a:pt x="272" y="392"/>
                      <a:pt x="272" y="392"/>
                      <a:pt x="272" y="392"/>
                    </a:cubicBezTo>
                    <a:cubicBezTo>
                      <a:pt x="271" y="395"/>
                      <a:pt x="271" y="395"/>
                      <a:pt x="271" y="395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42" y="396"/>
                      <a:pt x="242" y="396"/>
                      <a:pt x="242" y="396"/>
                    </a:cubicBezTo>
                    <a:cubicBezTo>
                      <a:pt x="236" y="403"/>
                      <a:pt x="236" y="403"/>
                      <a:pt x="236" y="403"/>
                    </a:cubicBezTo>
                    <a:cubicBezTo>
                      <a:pt x="235" y="414"/>
                      <a:pt x="235" y="414"/>
                      <a:pt x="235" y="414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1" y="446"/>
                      <a:pt x="251" y="446"/>
                      <a:pt x="251" y="446"/>
                    </a:cubicBezTo>
                    <a:cubicBezTo>
                      <a:pt x="263" y="446"/>
                      <a:pt x="263" y="446"/>
                      <a:pt x="263" y="446"/>
                    </a:cubicBezTo>
                    <a:cubicBezTo>
                      <a:pt x="265" y="450"/>
                      <a:pt x="265" y="450"/>
                      <a:pt x="265" y="450"/>
                    </a:cubicBezTo>
                    <a:cubicBezTo>
                      <a:pt x="259" y="461"/>
                      <a:pt x="259" y="461"/>
                      <a:pt x="259" y="461"/>
                    </a:cubicBezTo>
                    <a:cubicBezTo>
                      <a:pt x="244" y="478"/>
                      <a:pt x="244" y="478"/>
                      <a:pt x="244" y="478"/>
                    </a:cubicBezTo>
                    <a:cubicBezTo>
                      <a:pt x="244" y="487"/>
                      <a:pt x="244" y="487"/>
                      <a:pt x="244" y="487"/>
                    </a:cubicBezTo>
                    <a:cubicBezTo>
                      <a:pt x="248" y="503"/>
                      <a:pt x="248" y="503"/>
                      <a:pt x="248" y="503"/>
                    </a:cubicBezTo>
                    <a:cubicBezTo>
                      <a:pt x="254" y="519"/>
                      <a:pt x="254" y="519"/>
                      <a:pt x="254" y="519"/>
                    </a:cubicBezTo>
                    <a:cubicBezTo>
                      <a:pt x="261" y="527"/>
                      <a:pt x="261" y="527"/>
                      <a:pt x="261" y="527"/>
                    </a:cubicBezTo>
                    <a:cubicBezTo>
                      <a:pt x="272" y="525"/>
                      <a:pt x="272" y="525"/>
                      <a:pt x="272" y="525"/>
                    </a:cubicBezTo>
                    <a:cubicBezTo>
                      <a:pt x="287" y="503"/>
                      <a:pt x="287" y="503"/>
                      <a:pt x="287" y="503"/>
                    </a:cubicBezTo>
                    <a:cubicBezTo>
                      <a:pt x="297" y="498"/>
                      <a:pt x="297" y="498"/>
                      <a:pt x="297" y="498"/>
                    </a:cubicBezTo>
                    <a:cubicBezTo>
                      <a:pt x="337" y="498"/>
                      <a:pt x="337" y="498"/>
                      <a:pt x="337" y="498"/>
                    </a:cubicBezTo>
                    <a:cubicBezTo>
                      <a:pt x="324" y="504"/>
                      <a:pt x="324" y="504"/>
                      <a:pt x="324" y="504"/>
                    </a:cubicBezTo>
                    <a:cubicBezTo>
                      <a:pt x="290" y="532"/>
                      <a:pt x="290" y="532"/>
                      <a:pt x="290" y="532"/>
                    </a:cubicBezTo>
                    <a:cubicBezTo>
                      <a:pt x="269" y="541"/>
                      <a:pt x="269" y="541"/>
                      <a:pt x="269" y="541"/>
                    </a:cubicBezTo>
                    <a:cubicBezTo>
                      <a:pt x="263" y="549"/>
                      <a:pt x="263" y="549"/>
                      <a:pt x="263" y="549"/>
                    </a:cubicBezTo>
                    <a:cubicBezTo>
                      <a:pt x="265" y="562"/>
                      <a:pt x="265" y="562"/>
                      <a:pt x="265" y="562"/>
                    </a:cubicBezTo>
                    <a:cubicBezTo>
                      <a:pt x="256" y="562"/>
                      <a:pt x="256" y="562"/>
                      <a:pt x="256" y="562"/>
                    </a:cubicBezTo>
                    <a:cubicBezTo>
                      <a:pt x="256" y="568"/>
                      <a:pt x="256" y="568"/>
                      <a:pt x="256" y="568"/>
                    </a:cubicBezTo>
                    <a:cubicBezTo>
                      <a:pt x="262" y="573"/>
                      <a:pt x="262" y="573"/>
                      <a:pt x="262" y="573"/>
                    </a:cubicBezTo>
                    <a:cubicBezTo>
                      <a:pt x="270" y="583"/>
                      <a:pt x="270" y="583"/>
                      <a:pt x="270" y="583"/>
                    </a:cubicBezTo>
                    <a:cubicBezTo>
                      <a:pt x="275" y="586"/>
                      <a:pt x="275" y="586"/>
                      <a:pt x="275" y="586"/>
                    </a:cubicBezTo>
                    <a:cubicBezTo>
                      <a:pt x="297" y="586"/>
                      <a:pt x="297" y="586"/>
                      <a:pt x="297" y="586"/>
                    </a:cubicBezTo>
                    <a:cubicBezTo>
                      <a:pt x="308" y="589"/>
                      <a:pt x="308" y="589"/>
                      <a:pt x="308" y="589"/>
                    </a:cubicBezTo>
                    <a:cubicBezTo>
                      <a:pt x="313" y="600"/>
                      <a:pt x="313" y="600"/>
                      <a:pt x="313" y="600"/>
                    </a:cubicBezTo>
                    <a:cubicBezTo>
                      <a:pt x="306" y="609"/>
                      <a:pt x="306" y="609"/>
                      <a:pt x="306" y="609"/>
                    </a:cubicBezTo>
                    <a:cubicBezTo>
                      <a:pt x="276" y="616"/>
                      <a:pt x="276" y="616"/>
                      <a:pt x="276" y="616"/>
                    </a:cubicBezTo>
                    <a:cubicBezTo>
                      <a:pt x="265" y="626"/>
                      <a:pt x="265" y="626"/>
                      <a:pt x="265" y="626"/>
                    </a:cubicBezTo>
                    <a:cubicBezTo>
                      <a:pt x="276" y="631"/>
                      <a:pt x="276" y="631"/>
                      <a:pt x="276" y="631"/>
                    </a:cubicBezTo>
                    <a:cubicBezTo>
                      <a:pt x="305" y="641"/>
                      <a:pt x="305" y="641"/>
                      <a:pt x="305" y="641"/>
                    </a:cubicBezTo>
                    <a:cubicBezTo>
                      <a:pt x="313" y="650"/>
                      <a:pt x="313" y="650"/>
                      <a:pt x="313" y="650"/>
                    </a:cubicBezTo>
                    <a:cubicBezTo>
                      <a:pt x="303" y="657"/>
                      <a:pt x="303" y="657"/>
                      <a:pt x="303" y="657"/>
                    </a:cubicBezTo>
                    <a:cubicBezTo>
                      <a:pt x="294" y="674"/>
                      <a:pt x="294" y="674"/>
                      <a:pt x="294" y="674"/>
                    </a:cubicBezTo>
                    <a:cubicBezTo>
                      <a:pt x="280" y="714"/>
                      <a:pt x="280" y="714"/>
                      <a:pt x="280" y="714"/>
                    </a:cubicBezTo>
                    <a:cubicBezTo>
                      <a:pt x="284" y="720"/>
                      <a:pt x="284" y="720"/>
                      <a:pt x="284" y="720"/>
                    </a:cubicBezTo>
                    <a:cubicBezTo>
                      <a:pt x="290" y="725"/>
                      <a:pt x="290" y="725"/>
                      <a:pt x="290" y="725"/>
                    </a:cubicBezTo>
                    <a:cubicBezTo>
                      <a:pt x="293" y="727"/>
                      <a:pt x="293" y="727"/>
                      <a:pt x="293" y="727"/>
                    </a:cubicBezTo>
                    <a:cubicBezTo>
                      <a:pt x="299" y="724"/>
                      <a:pt x="299" y="724"/>
                      <a:pt x="299" y="724"/>
                    </a:cubicBezTo>
                    <a:cubicBezTo>
                      <a:pt x="303" y="725"/>
                      <a:pt x="303" y="725"/>
                      <a:pt x="303" y="725"/>
                    </a:cubicBezTo>
                    <a:cubicBezTo>
                      <a:pt x="311" y="731"/>
                      <a:pt x="311" y="731"/>
                      <a:pt x="311" y="731"/>
                    </a:cubicBezTo>
                    <a:cubicBezTo>
                      <a:pt x="317" y="738"/>
                      <a:pt x="317" y="738"/>
                      <a:pt x="317" y="738"/>
                    </a:cubicBezTo>
                    <a:cubicBezTo>
                      <a:pt x="327" y="754"/>
                      <a:pt x="327" y="754"/>
                      <a:pt x="327" y="754"/>
                    </a:cubicBezTo>
                    <a:cubicBezTo>
                      <a:pt x="306" y="751"/>
                      <a:pt x="306" y="751"/>
                      <a:pt x="306" y="751"/>
                    </a:cubicBezTo>
                    <a:cubicBezTo>
                      <a:pt x="286" y="758"/>
                      <a:pt x="286" y="758"/>
                      <a:pt x="286" y="758"/>
                    </a:cubicBezTo>
                    <a:cubicBezTo>
                      <a:pt x="267" y="771"/>
                      <a:pt x="267" y="771"/>
                      <a:pt x="267" y="771"/>
                    </a:cubicBezTo>
                    <a:cubicBezTo>
                      <a:pt x="251" y="789"/>
                      <a:pt x="251" y="789"/>
                      <a:pt x="251" y="789"/>
                    </a:cubicBezTo>
                    <a:cubicBezTo>
                      <a:pt x="256" y="793"/>
                      <a:pt x="256" y="793"/>
                      <a:pt x="256" y="793"/>
                    </a:cubicBezTo>
                    <a:cubicBezTo>
                      <a:pt x="258" y="794"/>
                      <a:pt x="258" y="794"/>
                      <a:pt x="258" y="794"/>
                    </a:cubicBezTo>
                    <a:cubicBezTo>
                      <a:pt x="261" y="795"/>
                      <a:pt x="261" y="795"/>
                      <a:pt x="261" y="795"/>
                    </a:cubicBezTo>
                    <a:cubicBezTo>
                      <a:pt x="270" y="786"/>
                      <a:pt x="270" y="786"/>
                      <a:pt x="270" y="786"/>
                    </a:cubicBezTo>
                    <a:cubicBezTo>
                      <a:pt x="286" y="783"/>
                      <a:pt x="286" y="783"/>
                      <a:pt x="286" y="783"/>
                    </a:cubicBezTo>
                    <a:cubicBezTo>
                      <a:pt x="305" y="784"/>
                      <a:pt x="305" y="784"/>
                      <a:pt x="305" y="784"/>
                    </a:cubicBezTo>
                    <a:cubicBezTo>
                      <a:pt x="318" y="789"/>
                      <a:pt x="318" y="789"/>
                      <a:pt x="318" y="789"/>
                    </a:cubicBezTo>
                    <a:cubicBezTo>
                      <a:pt x="337" y="815"/>
                      <a:pt x="337" y="815"/>
                      <a:pt x="337" y="815"/>
                    </a:cubicBezTo>
                    <a:cubicBezTo>
                      <a:pt x="342" y="819"/>
                      <a:pt x="342" y="819"/>
                      <a:pt x="342" y="819"/>
                    </a:cubicBezTo>
                    <a:cubicBezTo>
                      <a:pt x="351" y="823"/>
                      <a:pt x="351" y="823"/>
                      <a:pt x="351" y="823"/>
                    </a:cubicBezTo>
                    <a:cubicBezTo>
                      <a:pt x="356" y="828"/>
                      <a:pt x="356" y="828"/>
                      <a:pt x="356" y="828"/>
                    </a:cubicBezTo>
                    <a:cubicBezTo>
                      <a:pt x="346" y="836"/>
                      <a:pt x="346" y="836"/>
                      <a:pt x="346" y="836"/>
                    </a:cubicBezTo>
                    <a:cubicBezTo>
                      <a:pt x="353" y="846"/>
                      <a:pt x="353" y="846"/>
                      <a:pt x="353" y="846"/>
                    </a:cubicBezTo>
                    <a:cubicBezTo>
                      <a:pt x="364" y="861"/>
                      <a:pt x="364" y="861"/>
                      <a:pt x="364" y="861"/>
                    </a:cubicBezTo>
                    <a:cubicBezTo>
                      <a:pt x="370" y="871"/>
                      <a:pt x="370" y="871"/>
                      <a:pt x="370" y="871"/>
                    </a:cubicBezTo>
                    <a:cubicBezTo>
                      <a:pt x="373" y="881"/>
                      <a:pt x="373" y="881"/>
                      <a:pt x="373" y="881"/>
                    </a:cubicBezTo>
                    <a:cubicBezTo>
                      <a:pt x="374" y="889"/>
                      <a:pt x="374" y="889"/>
                      <a:pt x="374" y="889"/>
                    </a:cubicBezTo>
                    <a:cubicBezTo>
                      <a:pt x="378" y="895"/>
                      <a:pt x="378" y="895"/>
                      <a:pt x="378" y="895"/>
                    </a:cubicBezTo>
                    <a:cubicBezTo>
                      <a:pt x="389" y="900"/>
                      <a:pt x="389" y="900"/>
                      <a:pt x="389" y="900"/>
                    </a:cubicBezTo>
                    <a:cubicBezTo>
                      <a:pt x="403" y="893"/>
                      <a:pt x="403" y="893"/>
                      <a:pt x="403" y="893"/>
                    </a:cubicBezTo>
                    <a:cubicBezTo>
                      <a:pt x="418" y="891"/>
                      <a:pt x="418" y="891"/>
                      <a:pt x="418" y="891"/>
                    </a:cubicBezTo>
                    <a:cubicBezTo>
                      <a:pt x="431" y="885"/>
                      <a:pt x="431" y="885"/>
                      <a:pt x="431" y="885"/>
                    </a:cubicBezTo>
                    <a:cubicBezTo>
                      <a:pt x="443" y="874"/>
                      <a:pt x="443" y="874"/>
                      <a:pt x="443" y="874"/>
                    </a:cubicBezTo>
                    <a:cubicBezTo>
                      <a:pt x="457" y="864"/>
                      <a:pt x="457" y="864"/>
                      <a:pt x="457" y="864"/>
                    </a:cubicBezTo>
                    <a:cubicBezTo>
                      <a:pt x="501" y="851"/>
                      <a:pt x="501" y="851"/>
                      <a:pt x="501" y="851"/>
                    </a:cubicBezTo>
                    <a:cubicBezTo>
                      <a:pt x="501" y="851"/>
                      <a:pt x="502" y="850"/>
                      <a:pt x="502" y="850"/>
                    </a:cubicBezTo>
                    <a:cubicBezTo>
                      <a:pt x="538" y="829"/>
                      <a:pt x="538" y="829"/>
                      <a:pt x="538" y="829"/>
                    </a:cubicBezTo>
                    <a:cubicBezTo>
                      <a:pt x="539" y="828"/>
                      <a:pt x="540" y="828"/>
                      <a:pt x="541" y="828"/>
                    </a:cubicBezTo>
                    <a:cubicBezTo>
                      <a:pt x="574" y="825"/>
                      <a:pt x="574" y="825"/>
                      <a:pt x="574" y="825"/>
                    </a:cubicBezTo>
                    <a:cubicBezTo>
                      <a:pt x="614" y="810"/>
                      <a:pt x="614" y="810"/>
                      <a:pt x="614" y="810"/>
                    </a:cubicBezTo>
                    <a:cubicBezTo>
                      <a:pt x="614" y="810"/>
                      <a:pt x="615" y="810"/>
                      <a:pt x="615" y="810"/>
                    </a:cubicBezTo>
                    <a:cubicBezTo>
                      <a:pt x="648" y="803"/>
                      <a:pt x="648" y="803"/>
                      <a:pt x="648" y="803"/>
                    </a:cubicBezTo>
                    <a:cubicBezTo>
                      <a:pt x="686" y="793"/>
                      <a:pt x="686" y="793"/>
                      <a:pt x="686" y="793"/>
                    </a:cubicBezTo>
                    <a:cubicBezTo>
                      <a:pt x="687" y="792"/>
                      <a:pt x="689" y="792"/>
                      <a:pt x="690" y="793"/>
                    </a:cubicBezTo>
                    <a:cubicBezTo>
                      <a:pt x="691" y="794"/>
                      <a:pt x="691" y="795"/>
                      <a:pt x="691" y="797"/>
                    </a:cubicBezTo>
                    <a:cubicBezTo>
                      <a:pt x="689" y="836"/>
                      <a:pt x="689" y="836"/>
                      <a:pt x="689" y="836"/>
                    </a:cubicBezTo>
                    <a:cubicBezTo>
                      <a:pt x="689" y="836"/>
                      <a:pt x="689" y="837"/>
                      <a:pt x="689" y="837"/>
                    </a:cubicBezTo>
                    <a:cubicBezTo>
                      <a:pt x="687" y="854"/>
                      <a:pt x="687" y="854"/>
                      <a:pt x="687" y="854"/>
                    </a:cubicBezTo>
                    <a:cubicBezTo>
                      <a:pt x="703" y="861"/>
                      <a:pt x="703" y="861"/>
                      <a:pt x="703" y="861"/>
                    </a:cubicBezTo>
                    <a:cubicBezTo>
                      <a:pt x="719" y="860"/>
                      <a:pt x="719" y="860"/>
                      <a:pt x="719" y="860"/>
                    </a:cubicBezTo>
                    <a:cubicBezTo>
                      <a:pt x="748" y="848"/>
                      <a:pt x="748" y="848"/>
                      <a:pt x="748" y="848"/>
                    </a:cubicBezTo>
                    <a:cubicBezTo>
                      <a:pt x="748" y="848"/>
                      <a:pt x="749" y="848"/>
                      <a:pt x="749" y="848"/>
                    </a:cubicBezTo>
                    <a:cubicBezTo>
                      <a:pt x="778" y="847"/>
                      <a:pt x="778" y="847"/>
                      <a:pt x="778" y="847"/>
                    </a:cubicBezTo>
                    <a:cubicBezTo>
                      <a:pt x="825" y="808"/>
                      <a:pt x="825" y="808"/>
                      <a:pt x="825" y="808"/>
                    </a:cubicBezTo>
                    <a:cubicBezTo>
                      <a:pt x="826" y="807"/>
                      <a:pt x="828" y="807"/>
                      <a:pt x="829" y="808"/>
                    </a:cubicBezTo>
                    <a:cubicBezTo>
                      <a:pt x="854" y="823"/>
                      <a:pt x="854" y="823"/>
                      <a:pt x="854" y="823"/>
                    </a:cubicBezTo>
                    <a:cubicBezTo>
                      <a:pt x="855" y="823"/>
                      <a:pt x="856" y="824"/>
                      <a:pt x="856" y="825"/>
                    </a:cubicBezTo>
                    <a:cubicBezTo>
                      <a:pt x="869" y="864"/>
                      <a:pt x="869" y="864"/>
                      <a:pt x="869" y="864"/>
                    </a:cubicBezTo>
                    <a:cubicBezTo>
                      <a:pt x="895" y="889"/>
                      <a:pt x="895" y="889"/>
                      <a:pt x="895" y="889"/>
                    </a:cubicBezTo>
                    <a:cubicBezTo>
                      <a:pt x="904" y="891"/>
                      <a:pt x="914" y="894"/>
                      <a:pt x="916" y="894"/>
                    </a:cubicBezTo>
                    <a:cubicBezTo>
                      <a:pt x="917" y="894"/>
                      <a:pt x="918" y="894"/>
                      <a:pt x="919" y="895"/>
                    </a:cubicBezTo>
                    <a:cubicBezTo>
                      <a:pt x="920" y="897"/>
                      <a:pt x="920" y="897"/>
                      <a:pt x="918" y="912"/>
                    </a:cubicBezTo>
                    <a:cubicBezTo>
                      <a:pt x="918" y="914"/>
                      <a:pt x="917" y="915"/>
                      <a:pt x="915" y="915"/>
                    </a:cubicBezTo>
                    <a:cubicBezTo>
                      <a:pt x="913" y="916"/>
                      <a:pt x="913" y="916"/>
                      <a:pt x="913" y="916"/>
                    </a:cubicBezTo>
                    <a:cubicBezTo>
                      <a:pt x="914" y="919"/>
                      <a:pt x="914" y="919"/>
                      <a:pt x="914" y="919"/>
                    </a:cubicBezTo>
                    <a:cubicBezTo>
                      <a:pt x="925" y="916"/>
                      <a:pt x="925" y="916"/>
                      <a:pt x="925" y="916"/>
                    </a:cubicBezTo>
                    <a:cubicBezTo>
                      <a:pt x="926" y="916"/>
                      <a:pt x="927" y="916"/>
                      <a:pt x="928" y="916"/>
                    </a:cubicBezTo>
                    <a:cubicBezTo>
                      <a:pt x="949" y="926"/>
                      <a:pt x="949" y="926"/>
                      <a:pt x="949" y="926"/>
                    </a:cubicBezTo>
                    <a:cubicBezTo>
                      <a:pt x="995" y="921"/>
                      <a:pt x="995" y="921"/>
                      <a:pt x="995" y="921"/>
                    </a:cubicBezTo>
                    <a:cubicBezTo>
                      <a:pt x="1037" y="889"/>
                      <a:pt x="1037" y="889"/>
                      <a:pt x="1037" y="889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01" y="818"/>
                      <a:pt x="1001" y="818"/>
                      <a:pt x="1001" y="818"/>
                    </a:cubicBezTo>
                    <a:cubicBezTo>
                      <a:pt x="1001" y="817"/>
                      <a:pt x="1001" y="817"/>
                      <a:pt x="1001" y="816"/>
                    </a:cubicBezTo>
                    <a:cubicBezTo>
                      <a:pt x="1000" y="800"/>
                      <a:pt x="1000" y="800"/>
                      <a:pt x="1000" y="800"/>
                    </a:cubicBezTo>
                    <a:cubicBezTo>
                      <a:pt x="1000" y="800"/>
                      <a:pt x="1000" y="799"/>
                      <a:pt x="1000" y="799"/>
                    </a:cubicBezTo>
                    <a:cubicBezTo>
                      <a:pt x="1004" y="764"/>
                      <a:pt x="1004" y="764"/>
                      <a:pt x="1004" y="764"/>
                    </a:cubicBezTo>
                    <a:cubicBezTo>
                      <a:pt x="993" y="754"/>
                      <a:pt x="993" y="754"/>
                      <a:pt x="993" y="754"/>
                    </a:cubicBezTo>
                    <a:cubicBezTo>
                      <a:pt x="964" y="734"/>
                      <a:pt x="964" y="734"/>
                      <a:pt x="964" y="734"/>
                    </a:cubicBezTo>
                    <a:cubicBezTo>
                      <a:pt x="948" y="742"/>
                      <a:pt x="948" y="742"/>
                      <a:pt x="948" y="742"/>
                    </a:cubicBezTo>
                    <a:cubicBezTo>
                      <a:pt x="941" y="746"/>
                      <a:pt x="941" y="746"/>
                      <a:pt x="941" y="746"/>
                    </a:cubicBezTo>
                    <a:cubicBezTo>
                      <a:pt x="940" y="747"/>
                      <a:pt x="939" y="747"/>
                      <a:pt x="938" y="746"/>
                    </a:cubicBezTo>
                    <a:cubicBezTo>
                      <a:pt x="937" y="746"/>
                      <a:pt x="936" y="745"/>
                      <a:pt x="936" y="744"/>
                    </a:cubicBezTo>
                    <a:cubicBezTo>
                      <a:pt x="931" y="727"/>
                      <a:pt x="931" y="727"/>
                      <a:pt x="931" y="727"/>
                    </a:cubicBezTo>
                    <a:cubicBezTo>
                      <a:pt x="931" y="727"/>
                      <a:pt x="931" y="727"/>
                      <a:pt x="931" y="726"/>
                    </a:cubicBezTo>
                    <a:cubicBezTo>
                      <a:pt x="929" y="703"/>
                      <a:pt x="929" y="703"/>
                      <a:pt x="929" y="703"/>
                    </a:cubicBezTo>
                    <a:cubicBezTo>
                      <a:pt x="929" y="703"/>
                      <a:pt x="929" y="703"/>
                      <a:pt x="929" y="702"/>
                    </a:cubicBezTo>
                    <a:cubicBezTo>
                      <a:pt x="930" y="684"/>
                      <a:pt x="930" y="684"/>
                      <a:pt x="930" y="684"/>
                    </a:cubicBezTo>
                    <a:cubicBezTo>
                      <a:pt x="930" y="683"/>
                      <a:pt x="930" y="683"/>
                      <a:pt x="931" y="683"/>
                    </a:cubicBezTo>
                    <a:cubicBezTo>
                      <a:pt x="941" y="652"/>
                      <a:pt x="941" y="652"/>
                      <a:pt x="941" y="652"/>
                    </a:cubicBezTo>
                    <a:cubicBezTo>
                      <a:pt x="941" y="651"/>
                      <a:pt x="942" y="651"/>
                      <a:pt x="942" y="651"/>
                    </a:cubicBezTo>
                    <a:cubicBezTo>
                      <a:pt x="954" y="634"/>
                      <a:pt x="954" y="634"/>
                      <a:pt x="954" y="634"/>
                    </a:cubicBezTo>
                    <a:cubicBezTo>
                      <a:pt x="958" y="617"/>
                      <a:pt x="958" y="617"/>
                      <a:pt x="958" y="617"/>
                    </a:cubicBezTo>
                    <a:cubicBezTo>
                      <a:pt x="962" y="606"/>
                      <a:pt x="962" y="606"/>
                      <a:pt x="962" y="606"/>
                    </a:cubicBezTo>
                    <a:cubicBezTo>
                      <a:pt x="962" y="605"/>
                      <a:pt x="964" y="603"/>
                      <a:pt x="96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81" y="598"/>
                      <a:pt x="984" y="596"/>
                      <a:pt x="986" y="595"/>
                    </a:cubicBezTo>
                    <a:cubicBezTo>
                      <a:pt x="986" y="594"/>
                      <a:pt x="986" y="591"/>
                      <a:pt x="986" y="589"/>
                    </a:cubicBezTo>
                    <a:cubicBezTo>
                      <a:pt x="974" y="584"/>
                      <a:pt x="974" y="584"/>
                      <a:pt x="974" y="584"/>
                    </a:cubicBezTo>
                    <a:cubicBezTo>
                      <a:pt x="961" y="584"/>
                      <a:pt x="961" y="584"/>
                      <a:pt x="961" y="584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48" y="599"/>
                      <a:pt x="948" y="599"/>
                      <a:pt x="948" y="599"/>
                    </a:cubicBezTo>
                    <a:cubicBezTo>
                      <a:pt x="948" y="622"/>
                      <a:pt x="948" y="622"/>
                      <a:pt x="948" y="622"/>
                    </a:cubicBezTo>
                    <a:cubicBezTo>
                      <a:pt x="948" y="623"/>
                      <a:pt x="947" y="624"/>
                      <a:pt x="947" y="624"/>
                    </a:cubicBezTo>
                    <a:cubicBezTo>
                      <a:pt x="934" y="640"/>
                      <a:pt x="934" y="640"/>
                      <a:pt x="934" y="640"/>
                    </a:cubicBezTo>
                    <a:cubicBezTo>
                      <a:pt x="934" y="652"/>
                      <a:pt x="934" y="652"/>
                      <a:pt x="934" y="652"/>
                    </a:cubicBezTo>
                    <a:cubicBezTo>
                      <a:pt x="934" y="652"/>
                      <a:pt x="934" y="653"/>
                      <a:pt x="933" y="653"/>
                    </a:cubicBezTo>
                    <a:cubicBezTo>
                      <a:pt x="926" y="674"/>
                      <a:pt x="926" y="674"/>
                      <a:pt x="926" y="674"/>
                    </a:cubicBezTo>
                    <a:cubicBezTo>
                      <a:pt x="926" y="674"/>
                      <a:pt x="926" y="675"/>
                      <a:pt x="925" y="676"/>
                    </a:cubicBezTo>
                    <a:cubicBezTo>
                      <a:pt x="908" y="687"/>
                      <a:pt x="908" y="687"/>
                      <a:pt x="908" y="687"/>
                    </a:cubicBezTo>
                    <a:cubicBezTo>
                      <a:pt x="907" y="688"/>
                      <a:pt x="906" y="688"/>
                      <a:pt x="905" y="688"/>
                    </a:cubicBezTo>
                    <a:cubicBezTo>
                      <a:pt x="889" y="682"/>
                      <a:pt x="889" y="682"/>
                      <a:pt x="889" y="682"/>
                    </a:cubicBezTo>
                    <a:cubicBezTo>
                      <a:pt x="888" y="682"/>
                      <a:pt x="888" y="681"/>
                      <a:pt x="887" y="681"/>
                    </a:cubicBezTo>
                    <a:cubicBezTo>
                      <a:pt x="868" y="664"/>
                      <a:pt x="868" y="664"/>
                      <a:pt x="868" y="664"/>
                    </a:cubicBezTo>
                    <a:cubicBezTo>
                      <a:pt x="860" y="662"/>
                      <a:pt x="860" y="662"/>
                      <a:pt x="860" y="662"/>
                    </a:cubicBezTo>
                    <a:cubicBezTo>
                      <a:pt x="859" y="662"/>
                      <a:pt x="859" y="662"/>
                      <a:pt x="859" y="661"/>
                    </a:cubicBezTo>
                    <a:cubicBezTo>
                      <a:pt x="833" y="645"/>
                      <a:pt x="833" y="645"/>
                      <a:pt x="833" y="645"/>
                    </a:cubicBezTo>
                    <a:cubicBezTo>
                      <a:pt x="832" y="644"/>
                      <a:pt x="831" y="643"/>
                      <a:pt x="832" y="641"/>
                    </a:cubicBezTo>
                    <a:cubicBezTo>
                      <a:pt x="840" y="613"/>
                      <a:pt x="840" y="613"/>
                      <a:pt x="840" y="613"/>
                    </a:cubicBezTo>
                    <a:cubicBezTo>
                      <a:pt x="840" y="602"/>
                      <a:pt x="840" y="602"/>
                      <a:pt x="840" y="602"/>
                    </a:cubicBezTo>
                    <a:cubicBezTo>
                      <a:pt x="814" y="582"/>
                      <a:pt x="814" y="582"/>
                      <a:pt x="814" y="582"/>
                    </a:cubicBezTo>
                    <a:cubicBezTo>
                      <a:pt x="813" y="581"/>
                      <a:pt x="812" y="580"/>
                      <a:pt x="812" y="579"/>
                    </a:cubicBezTo>
                    <a:cubicBezTo>
                      <a:pt x="813" y="567"/>
                      <a:pt x="813" y="567"/>
                      <a:pt x="813" y="567"/>
                    </a:cubicBezTo>
                    <a:cubicBezTo>
                      <a:pt x="813" y="566"/>
                      <a:pt x="814" y="565"/>
                      <a:pt x="814" y="564"/>
                    </a:cubicBezTo>
                    <a:cubicBezTo>
                      <a:pt x="824" y="556"/>
                      <a:pt x="824" y="556"/>
                      <a:pt x="824" y="556"/>
                    </a:cubicBezTo>
                    <a:cubicBezTo>
                      <a:pt x="825" y="540"/>
                      <a:pt x="825" y="540"/>
                      <a:pt x="825" y="540"/>
                    </a:cubicBezTo>
                    <a:cubicBezTo>
                      <a:pt x="821" y="533"/>
                      <a:pt x="821" y="533"/>
                      <a:pt x="821" y="533"/>
                    </a:cubicBezTo>
                    <a:cubicBezTo>
                      <a:pt x="811" y="530"/>
                      <a:pt x="811" y="530"/>
                      <a:pt x="811" y="530"/>
                    </a:cubicBezTo>
                    <a:cubicBezTo>
                      <a:pt x="797" y="539"/>
                      <a:pt x="797" y="539"/>
                      <a:pt x="797" y="539"/>
                    </a:cubicBezTo>
                    <a:cubicBezTo>
                      <a:pt x="796" y="540"/>
                      <a:pt x="794" y="540"/>
                      <a:pt x="793" y="539"/>
                    </a:cubicBezTo>
                    <a:cubicBezTo>
                      <a:pt x="777" y="531"/>
                      <a:pt x="777" y="531"/>
                      <a:pt x="777" y="531"/>
                    </a:cubicBezTo>
                    <a:cubicBezTo>
                      <a:pt x="768" y="530"/>
                      <a:pt x="768" y="530"/>
                      <a:pt x="768" y="530"/>
                    </a:cubicBezTo>
                    <a:cubicBezTo>
                      <a:pt x="752" y="537"/>
                      <a:pt x="752" y="537"/>
                      <a:pt x="752" y="537"/>
                    </a:cubicBezTo>
                    <a:cubicBezTo>
                      <a:pt x="740" y="542"/>
                      <a:pt x="740" y="542"/>
                      <a:pt x="740" y="542"/>
                    </a:cubicBezTo>
                    <a:cubicBezTo>
                      <a:pt x="740" y="542"/>
                      <a:pt x="739" y="542"/>
                      <a:pt x="739" y="542"/>
                    </a:cubicBezTo>
                    <a:cubicBezTo>
                      <a:pt x="672" y="542"/>
                      <a:pt x="672" y="542"/>
                      <a:pt x="672" y="542"/>
                    </a:cubicBezTo>
                    <a:cubicBezTo>
                      <a:pt x="672" y="542"/>
                      <a:pt x="671" y="542"/>
                      <a:pt x="670" y="541"/>
                    </a:cubicBezTo>
                    <a:cubicBezTo>
                      <a:pt x="666" y="538"/>
                      <a:pt x="661" y="534"/>
                      <a:pt x="660" y="534"/>
                    </a:cubicBezTo>
                    <a:cubicBezTo>
                      <a:pt x="659" y="533"/>
                      <a:pt x="658" y="532"/>
                      <a:pt x="655" y="521"/>
                    </a:cubicBezTo>
                    <a:cubicBezTo>
                      <a:pt x="655" y="519"/>
                      <a:pt x="655" y="518"/>
                      <a:pt x="656" y="517"/>
                    </a:cubicBezTo>
                    <a:cubicBezTo>
                      <a:pt x="677" y="497"/>
                      <a:pt x="677" y="497"/>
                      <a:pt x="677" y="497"/>
                    </a:cubicBezTo>
                    <a:cubicBezTo>
                      <a:pt x="677" y="496"/>
                      <a:pt x="677" y="496"/>
                      <a:pt x="678" y="496"/>
                    </a:cubicBezTo>
                    <a:cubicBezTo>
                      <a:pt x="715" y="479"/>
                      <a:pt x="715" y="479"/>
                      <a:pt x="715" y="479"/>
                    </a:cubicBezTo>
                    <a:cubicBezTo>
                      <a:pt x="740" y="464"/>
                      <a:pt x="740" y="464"/>
                      <a:pt x="740" y="46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59" y="439"/>
                      <a:pt x="759" y="439"/>
                      <a:pt x="759" y="439"/>
                    </a:cubicBezTo>
                    <a:cubicBezTo>
                      <a:pt x="759" y="439"/>
                      <a:pt x="759" y="438"/>
                      <a:pt x="760" y="438"/>
                    </a:cubicBezTo>
                    <a:cubicBezTo>
                      <a:pt x="768" y="414"/>
                      <a:pt x="768" y="414"/>
                      <a:pt x="768" y="414"/>
                    </a:cubicBezTo>
                    <a:cubicBezTo>
                      <a:pt x="765" y="404"/>
                      <a:pt x="765" y="404"/>
                      <a:pt x="765" y="404"/>
                    </a:cubicBezTo>
                    <a:cubicBezTo>
                      <a:pt x="764" y="402"/>
                      <a:pt x="765" y="400"/>
                      <a:pt x="767" y="399"/>
                    </a:cubicBezTo>
                    <a:cubicBezTo>
                      <a:pt x="774" y="396"/>
                      <a:pt x="774" y="396"/>
                      <a:pt x="774" y="396"/>
                    </a:cubicBezTo>
                    <a:cubicBezTo>
                      <a:pt x="792" y="355"/>
                      <a:pt x="792" y="355"/>
                      <a:pt x="792" y="355"/>
                    </a:cubicBezTo>
                    <a:cubicBezTo>
                      <a:pt x="792" y="354"/>
                      <a:pt x="794" y="353"/>
                      <a:pt x="795" y="353"/>
                    </a:cubicBezTo>
                    <a:cubicBezTo>
                      <a:pt x="801" y="353"/>
                      <a:pt x="801" y="353"/>
                      <a:pt x="801" y="353"/>
                    </a:cubicBezTo>
                    <a:cubicBezTo>
                      <a:pt x="816" y="316"/>
                      <a:pt x="816" y="316"/>
                      <a:pt x="816" y="316"/>
                    </a:cubicBezTo>
                    <a:cubicBezTo>
                      <a:pt x="816" y="315"/>
                      <a:pt x="816" y="314"/>
                      <a:pt x="817" y="314"/>
                    </a:cubicBezTo>
                    <a:cubicBezTo>
                      <a:pt x="830" y="305"/>
                      <a:pt x="830" y="305"/>
                      <a:pt x="830" y="305"/>
                    </a:cubicBezTo>
                    <a:cubicBezTo>
                      <a:pt x="840" y="296"/>
                      <a:pt x="840" y="296"/>
                      <a:pt x="840" y="296"/>
                    </a:cubicBezTo>
                    <a:cubicBezTo>
                      <a:pt x="845" y="271"/>
                      <a:pt x="845" y="271"/>
                      <a:pt x="845" y="271"/>
                    </a:cubicBezTo>
                    <a:cubicBezTo>
                      <a:pt x="845" y="254"/>
                      <a:pt x="845" y="254"/>
                      <a:pt x="845" y="254"/>
                    </a:cubicBezTo>
                    <a:cubicBezTo>
                      <a:pt x="839" y="248"/>
                      <a:pt x="839" y="248"/>
                      <a:pt x="839" y="248"/>
                    </a:cubicBezTo>
                    <a:cubicBezTo>
                      <a:pt x="838" y="247"/>
                      <a:pt x="837" y="246"/>
                      <a:pt x="838" y="244"/>
                    </a:cubicBezTo>
                    <a:cubicBezTo>
                      <a:pt x="841" y="231"/>
                      <a:pt x="841" y="231"/>
                      <a:pt x="841" y="231"/>
                    </a:cubicBezTo>
                    <a:cubicBezTo>
                      <a:pt x="828" y="227"/>
                      <a:pt x="828" y="227"/>
                      <a:pt x="828" y="227"/>
                    </a:cubicBezTo>
                    <a:cubicBezTo>
                      <a:pt x="827" y="227"/>
                      <a:pt x="826" y="225"/>
                      <a:pt x="826" y="224"/>
                    </a:cubicBezTo>
                    <a:cubicBezTo>
                      <a:pt x="821" y="206"/>
                      <a:pt x="821" y="206"/>
                      <a:pt x="821" y="206"/>
                    </a:cubicBezTo>
                    <a:cubicBezTo>
                      <a:pt x="818" y="200"/>
                      <a:pt x="818" y="200"/>
                      <a:pt x="818" y="200"/>
                    </a:cubicBezTo>
                    <a:cubicBezTo>
                      <a:pt x="797" y="191"/>
                      <a:pt x="797" y="191"/>
                      <a:pt x="797" y="191"/>
                    </a:cubicBezTo>
                    <a:cubicBezTo>
                      <a:pt x="796" y="191"/>
                      <a:pt x="795" y="189"/>
                      <a:pt x="795" y="188"/>
                    </a:cubicBezTo>
                    <a:cubicBezTo>
                      <a:pt x="795" y="171"/>
                      <a:pt x="795" y="171"/>
                      <a:pt x="795" y="171"/>
                    </a:cubicBezTo>
                    <a:cubicBezTo>
                      <a:pt x="764" y="167"/>
                      <a:pt x="764" y="167"/>
                      <a:pt x="764" y="167"/>
                    </a:cubicBezTo>
                    <a:cubicBezTo>
                      <a:pt x="763" y="167"/>
                      <a:pt x="762" y="167"/>
                      <a:pt x="762" y="166"/>
                    </a:cubicBezTo>
                    <a:cubicBezTo>
                      <a:pt x="743" y="154"/>
                      <a:pt x="743" y="154"/>
                      <a:pt x="743" y="154"/>
                    </a:cubicBezTo>
                    <a:cubicBezTo>
                      <a:pt x="722" y="139"/>
                      <a:pt x="722" y="139"/>
                      <a:pt x="722" y="139"/>
                    </a:cubicBezTo>
                    <a:cubicBezTo>
                      <a:pt x="699" y="134"/>
                      <a:pt x="699" y="134"/>
                      <a:pt x="699" y="134"/>
                    </a:cubicBezTo>
                    <a:cubicBezTo>
                      <a:pt x="685" y="146"/>
                      <a:pt x="685" y="146"/>
                      <a:pt x="685" y="146"/>
                    </a:cubicBezTo>
                    <a:cubicBezTo>
                      <a:pt x="685" y="146"/>
                      <a:pt x="685" y="146"/>
                      <a:pt x="684" y="147"/>
                    </a:cubicBezTo>
                    <a:cubicBezTo>
                      <a:pt x="654" y="161"/>
                      <a:pt x="654" y="161"/>
                      <a:pt x="654" y="161"/>
                    </a:cubicBezTo>
                    <a:cubicBezTo>
                      <a:pt x="640" y="167"/>
                      <a:pt x="640" y="167"/>
                      <a:pt x="640" y="167"/>
                    </a:cubicBezTo>
                    <a:cubicBezTo>
                      <a:pt x="639" y="167"/>
                      <a:pt x="638" y="167"/>
                      <a:pt x="637" y="167"/>
                    </a:cubicBezTo>
                    <a:cubicBezTo>
                      <a:pt x="615" y="158"/>
                      <a:pt x="615" y="158"/>
                      <a:pt x="615" y="158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8" y="158"/>
                      <a:pt x="597" y="158"/>
                      <a:pt x="597" y="158"/>
                    </a:cubicBezTo>
                    <a:cubicBezTo>
                      <a:pt x="577" y="146"/>
                      <a:pt x="577" y="146"/>
                      <a:pt x="577" y="146"/>
                    </a:cubicBezTo>
                    <a:cubicBezTo>
                      <a:pt x="577" y="146"/>
                      <a:pt x="576" y="146"/>
                      <a:pt x="576" y="145"/>
                    </a:cubicBezTo>
                    <a:cubicBezTo>
                      <a:pt x="576" y="145"/>
                      <a:pt x="576" y="145"/>
                      <a:pt x="576" y="145"/>
                    </a:cubicBezTo>
                    <a:cubicBezTo>
                      <a:pt x="565" y="135"/>
                      <a:pt x="565" y="135"/>
                      <a:pt x="565" y="135"/>
                    </a:cubicBezTo>
                    <a:cubicBezTo>
                      <a:pt x="560" y="139"/>
                      <a:pt x="560" y="139"/>
                      <a:pt x="560" y="139"/>
                    </a:cubicBezTo>
                    <a:cubicBezTo>
                      <a:pt x="530" y="151"/>
                      <a:pt x="530" y="151"/>
                      <a:pt x="530" y="151"/>
                    </a:cubicBezTo>
                    <a:cubicBezTo>
                      <a:pt x="518" y="153"/>
                      <a:pt x="518" y="153"/>
                      <a:pt x="518" y="153"/>
                    </a:cubicBezTo>
                    <a:cubicBezTo>
                      <a:pt x="503" y="159"/>
                      <a:pt x="503" y="159"/>
                      <a:pt x="503" y="159"/>
                    </a:cubicBezTo>
                    <a:cubicBezTo>
                      <a:pt x="511" y="174"/>
                      <a:pt x="511" y="174"/>
                      <a:pt x="511" y="174"/>
                    </a:cubicBezTo>
                    <a:cubicBezTo>
                      <a:pt x="534" y="200"/>
                      <a:pt x="534" y="200"/>
                      <a:pt x="534" y="200"/>
                    </a:cubicBezTo>
                    <a:cubicBezTo>
                      <a:pt x="520" y="198"/>
                      <a:pt x="520" y="198"/>
                      <a:pt x="520" y="198"/>
                    </a:cubicBezTo>
                    <a:cubicBezTo>
                      <a:pt x="506" y="194"/>
                      <a:pt x="506" y="194"/>
                      <a:pt x="506" y="194"/>
                    </a:cubicBezTo>
                    <a:cubicBezTo>
                      <a:pt x="511" y="215"/>
                      <a:pt x="511" y="215"/>
                      <a:pt x="511" y="215"/>
                    </a:cubicBezTo>
                    <a:cubicBezTo>
                      <a:pt x="508" y="228"/>
                      <a:pt x="508" y="228"/>
                      <a:pt x="508" y="228"/>
                    </a:cubicBezTo>
                    <a:cubicBezTo>
                      <a:pt x="501" y="239"/>
                      <a:pt x="501" y="239"/>
                      <a:pt x="501" y="239"/>
                    </a:cubicBezTo>
                    <a:cubicBezTo>
                      <a:pt x="497" y="258"/>
                      <a:pt x="497" y="258"/>
                      <a:pt x="497" y="258"/>
                    </a:cubicBezTo>
                    <a:cubicBezTo>
                      <a:pt x="491" y="256"/>
                      <a:pt x="491" y="256"/>
                      <a:pt x="491" y="256"/>
                    </a:cubicBezTo>
                    <a:cubicBezTo>
                      <a:pt x="488" y="252"/>
                      <a:pt x="488" y="252"/>
                      <a:pt x="488" y="252"/>
                    </a:cubicBezTo>
                    <a:cubicBezTo>
                      <a:pt x="485" y="247"/>
                      <a:pt x="485" y="247"/>
                      <a:pt x="485" y="247"/>
                    </a:cubicBezTo>
                    <a:cubicBezTo>
                      <a:pt x="483" y="240"/>
                      <a:pt x="483" y="240"/>
                      <a:pt x="483" y="240"/>
                    </a:cubicBezTo>
                    <a:cubicBezTo>
                      <a:pt x="494" y="236"/>
                      <a:pt x="494" y="236"/>
                      <a:pt x="494" y="236"/>
                    </a:cubicBezTo>
                    <a:cubicBezTo>
                      <a:pt x="496" y="229"/>
                      <a:pt x="496" y="229"/>
                      <a:pt x="496" y="229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4" y="192"/>
                      <a:pt x="484" y="192"/>
                      <a:pt x="484" y="192"/>
                    </a:cubicBezTo>
                    <a:cubicBezTo>
                      <a:pt x="483" y="185"/>
                      <a:pt x="483" y="185"/>
                      <a:pt x="483" y="185"/>
                    </a:cubicBezTo>
                    <a:cubicBezTo>
                      <a:pt x="483" y="178"/>
                      <a:pt x="483" y="178"/>
                      <a:pt x="483" y="178"/>
                    </a:cubicBezTo>
                    <a:cubicBezTo>
                      <a:pt x="487" y="167"/>
                      <a:pt x="487" y="167"/>
                      <a:pt x="487" y="167"/>
                    </a:cubicBezTo>
                    <a:cubicBezTo>
                      <a:pt x="488" y="162"/>
                      <a:pt x="488" y="162"/>
                      <a:pt x="488" y="162"/>
                    </a:cubicBezTo>
                    <a:cubicBezTo>
                      <a:pt x="486" y="137"/>
                      <a:pt x="486" y="137"/>
                      <a:pt x="486" y="137"/>
                    </a:cubicBezTo>
                    <a:cubicBezTo>
                      <a:pt x="483" y="124"/>
                      <a:pt x="483" y="124"/>
                      <a:pt x="483" y="124"/>
                    </a:cubicBezTo>
                    <a:cubicBezTo>
                      <a:pt x="478" y="117"/>
                      <a:pt x="478" y="117"/>
                      <a:pt x="478" y="117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58" y="135"/>
                      <a:pt x="458" y="135"/>
                      <a:pt x="458" y="135"/>
                    </a:cubicBezTo>
                    <a:cubicBezTo>
                      <a:pt x="450" y="141"/>
                      <a:pt x="450" y="141"/>
                      <a:pt x="450" y="141"/>
                    </a:cubicBezTo>
                    <a:cubicBezTo>
                      <a:pt x="461" y="103"/>
                      <a:pt x="461" y="103"/>
                      <a:pt x="461" y="103"/>
                    </a:cubicBezTo>
                    <a:cubicBezTo>
                      <a:pt x="460" y="85"/>
                      <a:pt x="460" y="85"/>
                      <a:pt x="460" y="85"/>
                    </a:cubicBezTo>
                    <a:cubicBezTo>
                      <a:pt x="445" y="70"/>
                      <a:pt x="445" y="70"/>
                      <a:pt x="445" y="70"/>
                    </a:cubicBezTo>
                    <a:cubicBezTo>
                      <a:pt x="432" y="72"/>
                      <a:pt x="432" y="72"/>
                      <a:pt x="432" y="72"/>
                    </a:cubicBezTo>
                    <a:cubicBezTo>
                      <a:pt x="411" y="91"/>
                      <a:pt x="411" y="91"/>
                      <a:pt x="411" y="91"/>
                    </a:cubicBezTo>
                    <a:cubicBezTo>
                      <a:pt x="407" y="85"/>
                      <a:pt x="407" y="85"/>
                      <a:pt x="407" y="85"/>
                    </a:cubicBezTo>
                    <a:cubicBezTo>
                      <a:pt x="405" y="75"/>
                      <a:pt x="405" y="75"/>
                      <a:pt x="405" y="75"/>
                    </a:cubicBezTo>
                    <a:cubicBezTo>
                      <a:pt x="396" y="63"/>
                      <a:pt x="396" y="63"/>
                      <a:pt x="396" y="63"/>
                    </a:cubicBezTo>
                    <a:cubicBezTo>
                      <a:pt x="394" y="56"/>
                      <a:pt x="394" y="56"/>
                      <a:pt x="394" y="56"/>
                    </a:cubicBezTo>
                    <a:cubicBezTo>
                      <a:pt x="392" y="52"/>
                      <a:pt x="392" y="52"/>
                      <a:pt x="392" y="52"/>
                    </a:cubicBezTo>
                    <a:cubicBezTo>
                      <a:pt x="387" y="61"/>
                      <a:pt x="387" y="61"/>
                      <a:pt x="387" y="61"/>
                    </a:cubicBezTo>
                    <a:cubicBezTo>
                      <a:pt x="381" y="79"/>
                      <a:pt x="381" y="79"/>
                      <a:pt x="381" y="79"/>
                    </a:cubicBezTo>
                    <a:cubicBezTo>
                      <a:pt x="376" y="85"/>
                      <a:pt x="376" y="85"/>
                      <a:pt x="376" y="85"/>
                    </a:cubicBezTo>
                    <a:cubicBezTo>
                      <a:pt x="368" y="92"/>
                      <a:pt x="368" y="92"/>
                      <a:pt x="368" y="92"/>
                    </a:cubicBezTo>
                    <a:cubicBezTo>
                      <a:pt x="363" y="97"/>
                      <a:pt x="363" y="97"/>
                      <a:pt x="363" y="97"/>
                    </a:cubicBezTo>
                    <a:cubicBezTo>
                      <a:pt x="358" y="104"/>
                      <a:pt x="358" y="104"/>
                      <a:pt x="358" y="104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54" y="118"/>
                      <a:pt x="354" y="118"/>
                      <a:pt x="354" y="118"/>
                    </a:cubicBezTo>
                    <a:cubicBezTo>
                      <a:pt x="346" y="123"/>
                      <a:pt x="346" y="123"/>
                      <a:pt x="346" y="123"/>
                    </a:cubicBezTo>
                    <a:cubicBezTo>
                      <a:pt x="348" y="109"/>
                      <a:pt x="348" y="109"/>
                      <a:pt x="348" y="109"/>
                    </a:cubicBezTo>
                    <a:cubicBezTo>
                      <a:pt x="348" y="101"/>
                      <a:pt x="348" y="101"/>
                      <a:pt x="348" y="101"/>
                    </a:cubicBezTo>
                    <a:cubicBezTo>
                      <a:pt x="341" y="88"/>
                      <a:pt x="341" y="88"/>
                      <a:pt x="341" y="88"/>
                    </a:cubicBezTo>
                    <a:cubicBezTo>
                      <a:pt x="340" y="82"/>
                      <a:pt x="340" y="82"/>
                      <a:pt x="340" y="82"/>
                    </a:cubicBezTo>
                    <a:cubicBezTo>
                      <a:pt x="340" y="76"/>
                      <a:pt x="340" y="76"/>
                      <a:pt x="340" y="76"/>
                    </a:cubicBezTo>
                    <a:cubicBezTo>
                      <a:pt x="340" y="70"/>
                      <a:pt x="340" y="70"/>
                      <a:pt x="340" y="70"/>
                    </a:cubicBezTo>
                    <a:cubicBezTo>
                      <a:pt x="337" y="64"/>
                      <a:pt x="337" y="64"/>
                      <a:pt x="337" y="64"/>
                    </a:cubicBezTo>
                    <a:cubicBezTo>
                      <a:pt x="333" y="61"/>
                      <a:pt x="333" y="61"/>
                      <a:pt x="333" y="61"/>
                    </a:cubicBezTo>
                    <a:cubicBezTo>
                      <a:pt x="323" y="58"/>
                      <a:pt x="323" y="58"/>
                      <a:pt x="323" y="58"/>
                    </a:cubicBezTo>
                    <a:cubicBezTo>
                      <a:pt x="318" y="53"/>
                      <a:pt x="318" y="53"/>
                      <a:pt x="318" y="53"/>
                    </a:cubicBezTo>
                    <a:cubicBezTo>
                      <a:pt x="304" y="30"/>
                      <a:pt x="304" y="30"/>
                      <a:pt x="304" y="30"/>
                    </a:cubicBezTo>
                    <a:cubicBezTo>
                      <a:pt x="290" y="14"/>
                      <a:pt x="290" y="14"/>
                      <a:pt x="290" y="14"/>
                    </a:cubicBezTo>
                    <a:cubicBezTo>
                      <a:pt x="280" y="5"/>
                      <a:pt x="280" y="5"/>
                      <a:pt x="280" y="5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70" y="14"/>
                      <a:pt x="270" y="14"/>
                      <a:pt x="270" y="14"/>
                    </a:cubicBezTo>
                    <a:cubicBezTo>
                      <a:pt x="279" y="47"/>
                      <a:pt x="279" y="47"/>
                      <a:pt x="279" y="47"/>
                    </a:cubicBezTo>
                    <a:cubicBezTo>
                      <a:pt x="292" y="53"/>
                      <a:pt x="292" y="53"/>
                      <a:pt x="292" y="53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306" y="61"/>
                      <a:pt x="306" y="61"/>
                      <a:pt x="306" y="61"/>
                    </a:cubicBezTo>
                    <a:cubicBezTo>
                      <a:pt x="305" y="67"/>
                      <a:pt x="305" y="67"/>
                      <a:pt x="305" y="67"/>
                    </a:cubicBezTo>
                    <a:cubicBezTo>
                      <a:pt x="299" y="70"/>
                      <a:pt x="299" y="70"/>
                      <a:pt x="299" y="70"/>
                    </a:cubicBezTo>
                    <a:cubicBezTo>
                      <a:pt x="290" y="70"/>
                      <a:pt x="290" y="70"/>
                      <a:pt x="290" y="70"/>
                    </a:cubicBezTo>
                    <a:cubicBezTo>
                      <a:pt x="283" y="67"/>
                      <a:pt x="283" y="67"/>
                      <a:pt x="283" y="67"/>
                    </a:cubicBezTo>
                    <a:cubicBezTo>
                      <a:pt x="277" y="62"/>
                      <a:pt x="277" y="62"/>
                      <a:pt x="277" y="62"/>
                    </a:cubicBezTo>
                    <a:cubicBezTo>
                      <a:pt x="267" y="48"/>
                      <a:pt x="267" y="48"/>
                      <a:pt x="267" y="48"/>
                    </a:cubicBezTo>
                    <a:cubicBezTo>
                      <a:pt x="259" y="42"/>
                      <a:pt x="259" y="42"/>
                      <a:pt x="259" y="42"/>
                    </a:cubicBezTo>
                    <a:cubicBezTo>
                      <a:pt x="254" y="41"/>
                      <a:pt x="254" y="41"/>
                      <a:pt x="254" y="41"/>
                    </a:cubicBezTo>
                    <a:cubicBezTo>
                      <a:pt x="251" y="50"/>
                      <a:pt x="251" y="50"/>
                      <a:pt x="251" y="50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97" y="97"/>
                      <a:pt x="297" y="97"/>
                      <a:pt x="297" y="97"/>
                    </a:cubicBezTo>
                    <a:cubicBezTo>
                      <a:pt x="302" y="106"/>
                      <a:pt x="302" y="106"/>
                      <a:pt x="302" y="106"/>
                    </a:cubicBezTo>
                    <a:cubicBezTo>
                      <a:pt x="308" y="123"/>
                      <a:pt x="308" y="123"/>
                      <a:pt x="308" y="123"/>
                    </a:cubicBezTo>
                    <a:cubicBezTo>
                      <a:pt x="313" y="129"/>
                      <a:pt x="313" y="129"/>
                      <a:pt x="313" y="129"/>
                    </a:cubicBezTo>
                    <a:cubicBezTo>
                      <a:pt x="313" y="135"/>
                      <a:pt x="313" y="135"/>
                      <a:pt x="313" y="135"/>
                    </a:cubicBezTo>
                    <a:cubicBezTo>
                      <a:pt x="303" y="134"/>
                      <a:pt x="303" y="134"/>
                      <a:pt x="303" y="134"/>
                    </a:cubicBezTo>
                    <a:cubicBezTo>
                      <a:pt x="298" y="129"/>
                      <a:pt x="298" y="129"/>
                      <a:pt x="298" y="129"/>
                    </a:cubicBezTo>
                    <a:cubicBezTo>
                      <a:pt x="294" y="120"/>
                      <a:pt x="294" y="120"/>
                      <a:pt x="294" y="120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69" y="92"/>
                      <a:pt x="269" y="92"/>
                      <a:pt x="269" y="92"/>
                    </a:cubicBezTo>
                    <a:cubicBezTo>
                      <a:pt x="265" y="97"/>
                      <a:pt x="265" y="97"/>
                      <a:pt x="265" y="9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50" y="158"/>
                      <a:pt x="250" y="158"/>
                      <a:pt x="250" y="158"/>
                    </a:cubicBezTo>
                    <a:cubicBezTo>
                      <a:pt x="247" y="179"/>
                      <a:pt x="247" y="179"/>
                      <a:pt x="247" y="179"/>
                    </a:cubicBezTo>
                    <a:cubicBezTo>
                      <a:pt x="245" y="183"/>
                      <a:pt x="245" y="183"/>
                      <a:pt x="245" y="183"/>
                    </a:cubicBezTo>
                    <a:cubicBezTo>
                      <a:pt x="240" y="180"/>
                      <a:pt x="240" y="180"/>
                      <a:pt x="240" y="180"/>
                    </a:cubicBezTo>
                    <a:cubicBezTo>
                      <a:pt x="235" y="172"/>
                      <a:pt x="235" y="172"/>
                      <a:pt x="235" y="172"/>
                    </a:cubicBezTo>
                    <a:cubicBezTo>
                      <a:pt x="233" y="162"/>
                      <a:pt x="233" y="162"/>
                      <a:pt x="233" y="162"/>
                    </a:cubicBezTo>
                    <a:cubicBezTo>
                      <a:pt x="233" y="123"/>
                      <a:pt x="233" y="123"/>
                      <a:pt x="233" y="123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08"/>
                      <a:pt x="242" y="108"/>
                      <a:pt x="242" y="108"/>
                    </a:cubicBezTo>
                    <a:cubicBezTo>
                      <a:pt x="241" y="102"/>
                      <a:pt x="241" y="102"/>
                      <a:pt x="241" y="102"/>
                    </a:cubicBezTo>
                    <a:cubicBezTo>
                      <a:pt x="238" y="97"/>
                      <a:pt x="238" y="97"/>
                      <a:pt x="238" y="97"/>
                    </a:cubicBezTo>
                    <a:cubicBezTo>
                      <a:pt x="237" y="91"/>
                      <a:pt x="237" y="91"/>
                      <a:pt x="237" y="91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8" y="83"/>
                      <a:pt x="228" y="83"/>
                      <a:pt x="228" y="83"/>
                    </a:cubicBezTo>
                    <a:cubicBezTo>
                      <a:pt x="220" y="88"/>
                      <a:pt x="220" y="88"/>
                      <a:pt x="220" y="88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09" y="80"/>
                      <a:pt x="209" y="80"/>
                      <a:pt x="209" y="80"/>
                    </a:cubicBezTo>
                    <a:cubicBezTo>
                      <a:pt x="213" y="70"/>
                      <a:pt x="213" y="70"/>
                      <a:pt x="213" y="70"/>
                    </a:cubicBezTo>
                    <a:cubicBezTo>
                      <a:pt x="220" y="63"/>
                      <a:pt x="220" y="63"/>
                      <a:pt x="220" y="63"/>
                    </a:cubicBezTo>
                    <a:cubicBezTo>
                      <a:pt x="223" y="56"/>
                      <a:pt x="223" y="56"/>
                      <a:pt x="223" y="56"/>
                    </a:cubicBezTo>
                    <a:cubicBezTo>
                      <a:pt x="218" y="45"/>
                      <a:pt x="218" y="45"/>
                      <a:pt x="218" y="45"/>
                    </a:cubicBezTo>
                    <a:cubicBezTo>
                      <a:pt x="206" y="40"/>
                      <a:pt x="206" y="40"/>
                      <a:pt x="206" y="40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7"/>
                      <a:pt x="181" y="47"/>
                      <a:pt x="181" y="47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55" y="47"/>
                      <a:pt x="155" y="47"/>
                      <a:pt x="155" y="47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43" y="59"/>
                      <a:pt x="143" y="59"/>
                      <a:pt x="143" y="59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66" y="82"/>
                      <a:pt x="166" y="82"/>
                      <a:pt x="166" y="82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3" y="78"/>
                      <a:pt x="153" y="78"/>
                      <a:pt x="153" y="78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62" y="94"/>
                      <a:pt x="162" y="94"/>
                      <a:pt x="162" y="94"/>
                    </a:cubicBezTo>
                    <a:cubicBezTo>
                      <a:pt x="171" y="98"/>
                      <a:pt x="171" y="98"/>
                      <a:pt x="171" y="98"/>
                    </a:cubicBezTo>
                    <a:cubicBezTo>
                      <a:pt x="189" y="98"/>
                      <a:pt x="189" y="98"/>
                      <a:pt x="189" y="98"/>
                    </a:cubicBezTo>
                    <a:cubicBezTo>
                      <a:pt x="195" y="100"/>
                      <a:pt x="195" y="100"/>
                      <a:pt x="195" y="100"/>
                    </a:cubicBezTo>
                    <a:cubicBezTo>
                      <a:pt x="200" y="114"/>
                      <a:pt x="200" y="114"/>
                      <a:pt x="200" y="114"/>
                    </a:cubicBezTo>
                    <a:cubicBezTo>
                      <a:pt x="198" y="133"/>
                      <a:pt x="198" y="133"/>
                      <a:pt x="198" y="133"/>
                    </a:cubicBezTo>
                    <a:cubicBezTo>
                      <a:pt x="188" y="149"/>
                      <a:pt x="188" y="149"/>
                      <a:pt x="188" y="149"/>
                    </a:cubicBezTo>
                    <a:cubicBezTo>
                      <a:pt x="172" y="153"/>
                      <a:pt x="172" y="153"/>
                      <a:pt x="172" y="153"/>
                    </a:cubicBezTo>
                    <a:cubicBezTo>
                      <a:pt x="172" y="158"/>
                      <a:pt x="172" y="158"/>
                      <a:pt x="172" y="158"/>
                    </a:cubicBezTo>
                    <a:cubicBezTo>
                      <a:pt x="185" y="164"/>
                      <a:pt x="185" y="164"/>
                      <a:pt x="185" y="164"/>
                    </a:cubicBezTo>
                    <a:cubicBezTo>
                      <a:pt x="190" y="165"/>
                      <a:pt x="190" y="165"/>
                      <a:pt x="190" y="165"/>
                    </a:cubicBezTo>
                    <a:cubicBezTo>
                      <a:pt x="190" y="170"/>
                      <a:pt x="190" y="170"/>
                      <a:pt x="190" y="170"/>
                    </a:cubicBezTo>
                    <a:cubicBezTo>
                      <a:pt x="177" y="173"/>
                      <a:pt x="177" y="173"/>
                      <a:pt x="177" y="173"/>
                    </a:cubicBezTo>
                    <a:cubicBezTo>
                      <a:pt x="169" y="176"/>
                      <a:pt x="169" y="176"/>
                      <a:pt x="169" y="176"/>
                    </a:cubicBezTo>
                    <a:cubicBezTo>
                      <a:pt x="166" y="179"/>
                      <a:pt x="166" y="179"/>
                      <a:pt x="166" y="179"/>
                    </a:cubicBezTo>
                    <a:cubicBezTo>
                      <a:pt x="163" y="188"/>
                      <a:pt x="163" y="188"/>
                      <a:pt x="163" y="188"/>
                    </a:cubicBezTo>
                    <a:cubicBezTo>
                      <a:pt x="157" y="184"/>
                      <a:pt x="157" y="184"/>
                      <a:pt x="157" y="184"/>
                    </a:cubicBezTo>
                    <a:cubicBezTo>
                      <a:pt x="145" y="170"/>
                      <a:pt x="145" y="170"/>
                      <a:pt x="145" y="170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137" y="215"/>
                      <a:pt x="137" y="215"/>
                      <a:pt x="137" y="215"/>
                    </a:cubicBezTo>
                    <a:cubicBezTo>
                      <a:pt x="129" y="215"/>
                      <a:pt x="129" y="215"/>
                      <a:pt x="129" y="21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2" y="228"/>
                      <a:pt x="112" y="228"/>
                      <a:pt x="112" y="228"/>
                    </a:cubicBezTo>
                    <a:cubicBezTo>
                      <a:pt x="108" y="224"/>
                      <a:pt x="108" y="224"/>
                      <a:pt x="108" y="224"/>
                    </a:cubicBezTo>
                    <a:cubicBezTo>
                      <a:pt x="106" y="216"/>
                      <a:pt x="106" y="216"/>
                      <a:pt x="106" y="216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8" y="206"/>
                      <a:pt x="108" y="206"/>
                      <a:pt x="108" y="206"/>
                    </a:cubicBezTo>
                    <a:cubicBezTo>
                      <a:pt x="121" y="198"/>
                      <a:pt x="121" y="198"/>
                      <a:pt x="121" y="198"/>
                    </a:cubicBezTo>
                    <a:cubicBezTo>
                      <a:pt x="124" y="194"/>
                      <a:pt x="124" y="194"/>
                      <a:pt x="124" y="194"/>
                    </a:cubicBezTo>
                    <a:cubicBezTo>
                      <a:pt x="124" y="191"/>
                      <a:pt x="124" y="191"/>
                      <a:pt x="124" y="191"/>
                    </a:cubicBezTo>
                    <a:cubicBezTo>
                      <a:pt x="119" y="178"/>
                      <a:pt x="119" y="178"/>
                      <a:pt x="119" y="178"/>
                    </a:cubicBezTo>
                    <a:cubicBezTo>
                      <a:pt x="119" y="170"/>
                      <a:pt x="119" y="170"/>
                      <a:pt x="119" y="170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26" y="125"/>
                      <a:pt x="126" y="125"/>
                      <a:pt x="126" y="125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08" y="81"/>
                      <a:pt x="108" y="81"/>
                      <a:pt x="108" y="81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7" y="128"/>
                      <a:pt x="107" y="128"/>
                      <a:pt x="107" y="128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1" y="155"/>
                      <a:pt x="101" y="155"/>
                      <a:pt x="101" y="155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0" y="156"/>
                      <a:pt x="70" y="156"/>
                      <a:pt x="70" y="156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56" y="136"/>
                      <a:pt x="56" y="136"/>
                      <a:pt x="56" y="136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3" y="157"/>
                      <a:pt x="43" y="157"/>
                      <a:pt x="43" y="157"/>
                    </a:cubicBezTo>
                    <a:cubicBezTo>
                      <a:pt x="59" y="170"/>
                      <a:pt x="59" y="170"/>
                      <a:pt x="59" y="170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8" y="199"/>
                      <a:pt x="48" y="199"/>
                      <a:pt x="48" y="199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77" y="205"/>
                      <a:pt x="77" y="205"/>
                      <a:pt x="77" y="205"/>
                    </a:cubicBezTo>
                    <a:cubicBezTo>
                      <a:pt x="72" y="215"/>
                      <a:pt x="72" y="215"/>
                      <a:pt x="72" y="215"/>
                    </a:cubicBezTo>
                    <a:cubicBezTo>
                      <a:pt x="64" y="217"/>
                      <a:pt x="64" y="217"/>
                      <a:pt x="64" y="217"/>
                    </a:cubicBezTo>
                    <a:cubicBezTo>
                      <a:pt x="44" y="211"/>
                      <a:pt x="44" y="211"/>
                      <a:pt x="44" y="21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9" y="235"/>
                      <a:pt x="59" y="235"/>
                      <a:pt x="59" y="235"/>
                    </a:cubicBezTo>
                    <a:cubicBezTo>
                      <a:pt x="52" y="233"/>
                      <a:pt x="52" y="233"/>
                      <a:pt x="52" y="233"/>
                    </a:cubicBezTo>
                    <a:cubicBezTo>
                      <a:pt x="47" y="232"/>
                      <a:pt x="47" y="232"/>
                      <a:pt x="47" y="232"/>
                    </a:cubicBezTo>
                    <a:cubicBezTo>
                      <a:pt x="43" y="231"/>
                      <a:pt x="43" y="231"/>
                      <a:pt x="43" y="231"/>
                    </a:cubicBezTo>
                    <a:cubicBezTo>
                      <a:pt x="40" y="235"/>
                      <a:pt x="40" y="235"/>
                      <a:pt x="40" y="235"/>
                    </a:cubicBezTo>
                    <a:cubicBezTo>
                      <a:pt x="34" y="228"/>
                      <a:pt x="34" y="228"/>
                      <a:pt x="34" y="228"/>
                    </a:cubicBezTo>
                    <a:cubicBezTo>
                      <a:pt x="31" y="221"/>
                      <a:pt x="31" y="221"/>
                      <a:pt x="31" y="221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6" y="205"/>
                      <a:pt x="26" y="205"/>
                      <a:pt x="26" y="205"/>
                    </a:cubicBezTo>
                    <a:cubicBezTo>
                      <a:pt x="23" y="216"/>
                      <a:pt x="23" y="216"/>
                      <a:pt x="23" y="216"/>
                    </a:cubicBezTo>
                    <a:cubicBezTo>
                      <a:pt x="19" y="224"/>
                      <a:pt x="19" y="224"/>
                      <a:pt x="19" y="224"/>
                    </a:cubicBezTo>
                    <a:cubicBezTo>
                      <a:pt x="2" y="246"/>
                      <a:pt x="2" y="246"/>
                      <a:pt x="2" y="246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1" y="273"/>
                      <a:pt x="1" y="273"/>
                      <a:pt x="1" y="273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3" y="301"/>
                      <a:pt x="3" y="301"/>
                      <a:pt x="3" y="301"/>
                    </a:cubicBezTo>
                    <a:cubicBezTo>
                      <a:pt x="11" y="294"/>
                      <a:pt x="11" y="294"/>
                      <a:pt x="11" y="294"/>
                    </a:cubicBezTo>
                    <a:cubicBezTo>
                      <a:pt x="15" y="284"/>
                      <a:pt x="15" y="284"/>
                      <a:pt x="15" y="284"/>
                    </a:cubicBezTo>
                    <a:cubicBezTo>
                      <a:pt x="17" y="262"/>
                      <a:pt x="17" y="262"/>
                      <a:pt x="17" y="262"/>
                    </a:cubicBezTo>
                    <a:cubicBezTo>
                      <a:pt x="21" y="252"/>
                      <a:pt x="21" y="252"/>
                      <a:pt x="21" y="252"/>
                    </a:cubicBezTo>
                    <a:cubicBezTo>
                      <a:pt x="30" y="259"/>
                      <a:pt x="30" y="259"/>
                      <a:pt x="30" y="259"/>
                    </a:cubicBezTo>
                    <a:cubicBezTo>
                      <a:pt x="41" y="263"/>
                      <a:pt x="41" y="263"/>
                      <a:pt x="41" y="263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9" y="282"/>
                      <a:pt x="59" y="282"/>
                      <a:pt x="59" y="282"/>
                    </a:cubicBezTo>
                    <a:cubicBezTo>
                      <a:pt x="59" y="295"/>
                      <a:pt x="59" y="295"/>
                      <a:pt x="59" y="295"/>
                    </a:cubicBezTo>
                    <a:cubicBezTo>
                      <a:pt x="52" y="299"/>
                      <a:pt x="52" y="299"/>
                      <a:pt x="52" y="299"/>
                    </a:cubicBezTo>
                    <a:cubicBezTo>
                      <a:pt x="23" y="299"/>
                      <a:pt x="23" y="299"/>
                      <a:pt x="23" y="299"/>
                    </a:cubicBezTo>
                    <a:cubicBezTo>
                      <a:pt x="20" y="303"/>
                      <a:pt x="20" y="303"/>
                      <a:pt x="20" y="303"/>
                    </a:cubicBezTo>
                    <a:cubicBezTo>
                      <a:pt x="21" y="310"/>
                      <a:pt x="21" y="310"/>
                      <a:pt x="21" y="310"/>
                    </a:cubicBezTo>
                    <a:cubicBezTo>
                      <a:pt x="24" y="318"/>
                      <a:pt x="24" y="318"/>
                      <a:pt x="24" y="318"/>
                    </a:cubicBezTo>
                    <a:cubicBezTo>
                      <a:pt x="26" y="322"/>
                      <a:pt x="26" y="322"/>
                      <a:pt x="26" y="322"/>
                    </a:cubicBezTo>
                    <a:cubicBezTo>
                      <a:pt x="34" y="327"/>
                      <a:pt x="34" y="327"/>
                      <a:pt x="34" y="327"/>
                    </a:cubicBezTo>
                    <a:cubicBezTo>
                      <a:pt x="41" y="327"/>
                      <a:pt x="41" y="327"/>
                      <a:pt x="41" y="327"/>
                    </a:cubicBezTo>
                    <a:cubicBezTo>
                      <a:pt x="48" y="324"/>
                      <a:pt x="48" y="324"/>
                      <a:pt x="48" y="324"/>
                    </a:cubicBezTo>
                    <a:cubicBezTo>
                      <a:pt x="56" y="322"/>
                      <a:pt x="56" y="322"/>
                      <a:pt x="56" y="322"/>
                    </a:cubicBezTo>
                    <a:cubicBezTo>
                      <a:pt x="69" y="318"/>
                      <a:pt x="69" y="318"/>
                      <a:pt x="69" y="318"/>
                    </a:cubicBezTo>
                    <a:cubicBezTo>
                      <a:pt x="88" y="295"/>
                      <a:pt x="88" y="295"/>
                      <a:pt x="88" y="295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6" y="311"/>
                      <a:pt x="106" y="311"/>
                      <a:pt x="106" y="311"/>
                    </a:cubicBezTo>
                    <a:cubicBezTo>
                      <a:pt x="99" y="327"/>
                      <a:pt x="99" y="327"/>
                      <a:pt x="99" y="327"/>
                    </a:cubicBezTo>
                    <a:cubicBezTo>
                      <a:pt x="120" y="360"/>
                      <a:pt x="120" y="360"/>
                      <a:pt x="120" y="360"/>
                    </a:cubicBezTo>
                    <a:cubicBezTo>
                      <a:pt x="110" y="381"/>
                      <a:pt x="110" y="381"/>
                      <a:pt x="110" y="381"/>
                    </a:cubicBezTo>
                    <a:cubicBezTo>
                      <a:pt x="113" y="386"/>
                      <a:pt x="113" y="386"/>
                      <a:pt x="113" y="386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15" y="398"/>
                      <a:pt x="115" y="398"/>
                      <a:pt x="115" y="398"/>
                    </a:cubicBezTo>
                    <a:cubicBezTo>
                      <a:pt x="115" y="405"/>
                      <a:pt x="115" y="405"/>
                      <a:pt x="115" y="405"/>
                    </a:cubicBezTo>
                    <a:cubicBezTo>
                      <a:pt x="121" y="396"/>
                      <a:pt x="121" y="396"/>
                      <a:pt x="121" y="396"/>
                    </a:cubicBezTo>
                    <a:cubicBezTo>
                      <a:pt x="129" y="388"/>
                      <a:pt x="129" y="388"/>
                      <a:pt x="129" y="388"/>
                    </a:cubicBezTo>
                    <a:cubicBezTo>
                      <a:pt x="137" y="383"/>
                      <a:pt x="137" y="383"/>
                      <a:pt x="137" y="383"/>
                    </a:cubicBezTo>
                    <a:cubicBezTo>
                      <a:pt x="148" y="381"/>
                      <a:pt x="148" y="381"/>
                      <a:pt x="148" y="381"/>
                    </a:cubicBezTo>
                    <a:cubicBezTo>
                      <a:pt x="136" y="366"/>
                      <a:pt x="136" y="366"/>
                      <a:pt x="136" y="366"/>
                    </a:cubicBezTo>
                    <a:cubicBezTo>
                      <a:pt x="135" y="358"/>
                      <a:pt x="135" y="358"/>
                      <a:pt x="135" y="358"/>
                    </a:cubicBezTo>
                    <a:cubicBezTo>
                      <a:pt x="143" y="352"/>
                      <a:pt x="143" y="352"/>
                      <a:pt x="143" y="352"/>
                    </a:cubicBezTo>
                    <a:cubicBezTo>
                      <a:pt x="138" y="338"/>
                      <a:pt x="138" y="338"/>
                      <a:pt x="138" y="338"/>
                    </a:cubicBezTo>
                    <a:cubicBezTo>
                      <a:pt x="126" y="318"/>
                      <a:pt x="126" y="318"/>
                      <a:pt x="126" y="318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35" y="305"/>
                      <a:pt x="135" y="305"/>
                      <a:pt x="135" y="305"/>
                    </a:cubicBezTo>
                    <a:cubicBezTo>
                      <a:pt x="140" y="295"/>
                      <a:pt x="140" y="295"/>
                      <a:pt x="140" y="295"/>
                    </a:cubicBezTo>
                    <a:cubicBezTo>
                      <a:pt x="141" y="281"/>
                      <a:pt x="141" y="281"/>
                      <a:pt x="141" y="281"/>
                    </a:cubicBezTo>
                    <a:cubicBezTo>
                      <a:pt x="148" y="270"/>
                      <a:pt x="148" y="270"/>
                      <a:pt x="148" y="270"/>
                    </a:cubicBezTo>
                    <a:cubicBezTo>
                      <a:pt x="159" y="268"/>
                      <a:pt x="159" y="268"/>
                      <a:pt x="159" y="268"/>
                    </a:cubicBezTo>
                    <a:cubicBezTo>
                      <a:pt x="167" y="277"/>
                      <a:pt x="167" y="277"/>
                      <a:pt x="167" y="277"/>
                    </a:cubicBezTo>
                    <a:cubicBezTo>
                      <a:pt x="173" y="290"/>
                      <a:pt x="173" y="290"/>
                      <a:pt x="173" y="290"/>
                    </a:cubicBezTo>
                    <a:cubicBezTo>
                      <a:pt x="181" y="299"/>
                      <a:pt x="181" y="299"/>
                      <a:pt x="181" y="299"/>
                    </a:cubicBezTo>
                    <a:cubicBezTo>
                      <a:pt x="175" y="310"/>
                      <a:pt x="175" y="310"/>
                      <a:pt x="175" y="310"/>
                    </a:cubicBezTo>
                    <a:cubicBezTo>
                      <a:pt x="166" y="357"/>
                      <a:pt x="166" y="357"/>
                      <a:pt x="166" y="357"/>
                    </a:cubicBezTo>
                    <a:cubicBezTo>
                      <a:pt x="177" y="354"/>
                      <a:pt x="177" y="354"/>
                      <a:pt x="177" y="354"/>
                    </a:cubicBezTo>
                    <a:cubicBezTo>
                      <a:pt x="181" y="352"/>
                      <a:pt x="181" y="352"/>
                      <a:pt x="181" y="352"/>
                    </a:cubicBezTo>
                    <a:cubicBezTo>
                      <a:pt x="185" y="346"/>
                      <a:pt x="185" y="346"/>
                      <a:pt x="185" y="346"/>
                    </a:cubicBezTo>
                    <a:cubicBezTo>
                      <a:pt x="190" y="352"/>
                      <a:pt x="190" y="352"/>
                      <a:pt x="190" y="352"/>
                    </a:cubicBezTo>
                    <a:cubicBezTo>
                      <a:pt x="198" y="340"/>
                      <a:pt x="198" y="340"/>
                      <a:pt x="198" y="340"/>
                    </a:cubicBezTo>
                    <a:cubicBezTo>
                      <a:pt x="215" y="306"/>
                      <a:pt x="215" y="306"/>
                      <a:pt x="215" y="306"/>
                    </a:cubicBezTo>
                    <a:lnTo>
                      <a:pt x="216" y="2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Freeform 101">
                <a:extLst>
                  <a:ext uri="{FF2B5EF4-FFF2-40B4-BE49-F238E27FC236}">
                    <a16:creationId xmlns:a16="http://schemas.microsoft.com/office/drawing/2014/main" id="{375B808A-C5FB-40FA-BDC9-5261B5E4D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38" y="3929058"/>
                <a:ext cx="1427165" cy="963611"/>
              </a:xfrm>
              <a:custGeom>
                <a:avLst/>
                <a:gdLst>
                  <a:gd name="T0" fmla="*/ 971 w 1049"/>
                  <a:gd name="T1" fmla="*/ 111 h 709"/>
                  <a:gd name="T2" fmla="*/ 907 w 1049"/>
                  <a:gd name="T3" fmla="*/ 119 h 709"/>
                  <a:gd name="T4" fmla="*/ 849 w 1049"/>
                  <a:gd name="T5" fmla="*/ 100 h 709"/>
                  <a:gd name="T6" fmla="*/ 798 w 1049"/>
                  <a:gd name="T7" fmla="*/ 126 h 709"/>
                  <a:gd name="T8" fmla="*/ 712 w 1049"/>
                  <a:gd name="T9" fmla="*/ 126 h 709"/>
                  <a:gd name="T10" fmla="*/ 707 w 1049"/>
                  <a:gd name="T11" fmla="*/ 108 h 709"/>
                  <a:gd name="T12" fmla="*/ 690 w 1049"/>
                  <a:gd name="T13" fmla="*/ 94 h 709"/>
                  <a:gd name="T14" fmla="*/ 627 w 1049"/>
                  <a:gd name="T15" fmla="*/ 14 h 709"/>
                  <a:gd name="T16" fmla="*/ 521 w 1049"/>
                  <a:gd name="T17" fmla="*/ 66 h 709"/>
                  <a:gd name="T18" fmla="*/ 480 w 1049"/>
                  <a:gd name="T19" fmla="*/ 58 h 709"/>
                  <a:gd name="T20" fmla="*/ 450 w 1049"/>
                  <a:gd name="T21" fmla="*/ 9 h 709"/>
                  <a:gd name="T22" fmla="*/ 341 w 1049"/>
                  <a:gd name="T23" fmla="*/ 34 h 709"/>
                  <a:gd name="T24" fmla="*/ 264 w 1049"/>
                  <a:gd name="T25" fmla="*/ 80 h 709"/>
                  <a:gd name="T26" fmla="*/ 201 w 1049"/>
                  <a:gd name="T27" fmla="*/ 110 h 709"/>
                  <a:gd name="T28" fmla="*/ 142 w 1049"/>
                  <a:gd name="T29" fmla="*/ 139 h 709"/>
                  <a:gd name="T30" fmla="*/ 170 w 1049"/>
                  <a:gd name="T31" fmla="*/ 179 h 709"/>
                  <a:gd name="T32" fmla="*/ 269 w 1049"/>
                  <a:gd name="T33" fmla="*/ 173 h 709"/>
                  <a:gd name="T34" fmla="*/ 285 w 1049"/>
                  <a:gd name="T35" fmla="*/ 191 h 709"/>
                  <a:gd name="T36" fmla="*/ 267 w 1049"/>
                  <a:gd name="T37" fmla="*/ 211 h 709"/>
                  <a:gd name="T38" fmla="*/ 207 w 1049"/>
                  <a:gd name="T39" fmla="*/ 214 h 709"/>
                  <a:gd name="T40" fmla="*/ 200 w 1049"/>
                  <a:gd name="T41" fmla="*/ 237 h 709"/>
                  <a:gd name="T42" fmla="*/ 255 w 1049"/>
                  <a:gd name="T43" fmla="*/ 266 h 709"/>
                  <a:gd name="T44" fmla="*/ 250 w 1049"/>
                  <a:gd name="T45" fmla="*/ 301 h 709"/>
                  <a:gd name="T46" fmla="*/ 192 w 1049"/>
                  <a:gd name="T47" fmla="*/ 293 h 709"/>
                  <a:gd name="T48" fmla="*/ 163 w 1049"/>
                  <a:gd name="T49" fmla="*/ 317 h 709"/>
                  <a:gd name="T50" fmla="*/ 41 w 1049"/>
                  <a:gd name="T51" fmla="*/ 402 h 709"/>
                  <a:gd name="T52" fmla="*/ 163 w 1049"/>
                  <a:gd name="T53" fmla="*/ 439 h 709"/>
                  <a:gd name="T54" fmla="*/ 179 w 1049"/>
                  <a:gd name="T55" fmla="*/ 488 h 709"/>
                  <a:gd name="T56" fmla="*/ 131 w 1049"/>
                  <a:gd name="T57" fmla="*/ 487 h 709"/>
                  <a:gd name="T58" fmla="*/ 59 w 1049"/>
                  <a:gd name="T59" fmla="*/ 510 h 709"/>
                  <a:gd name="T60" fmla="*/ 0 w 1049"/>
                  <a:gd name="T61" fmla="*/ 609 h 709"/>
                  <a:gd name="T62" fmla="*/ 128 w 1049"/>
                  <a:gd name="T63" fmla="*/ 605 h 709"/>
                  <a:gd name="T64" fmla="*/ 140 w 1049"/>
                  <a:gd name="T65" fmla="*/ 661 h 709"/>
                  <a:gd name="T66" fmla="*/ 141 w 1049"/>
                  <a:gd name="T67" fmla="*/ 698 h 709"/>
                  <a:gd name="T68" fmla="*/ 192 w 1049"/>
                  <a:gd name="T69" fmla="*/ 686 h 709"/>
                  <a:gd name="T70" fmla="*/ 267 w 1049"/>
                  <a:gd name="T71" fmla="*/ 648 h 709"/>
                  <a:gd name="T72" fmla="*/ 275 w 1049"/>
                  <a:gd name="T73" fmla="*/ 576 h 709"/>
                  <a:gd name="T74" fmla="*/ 315 w 1049"/>
                  <a:gd name="T75" fmla="*/ 569 h 709"/>
                  <a:gd name="T76" fmla="*/ 363 w 1049"/>
                  <a:gd name="T77" fmla="*/ 559 h 709"/>
                  <a:gd name="T78" fmla="*/ 430 w 1049"/>
                  <a:gd name="T79" fmla="*/ 624 h 709"/>
                  <a:gd name="T80" fmla="*/ 458 w 1049"/>
                  <a:gd name="T81" fmla="*/ 579 h 709"/>
                  <a:gd name="T82" fmla="*/ 487 w 1049"/>
                  <a:gd name="T83" fmla="*/ 623 h 709"/>
                  <a:gd name="T84" fmla="*/ 496 w 1049"/>
                  <a:gd name="T85" fmla="*/ 655 h 709"/>
                  <a:gd name="T86" fmla="*/ 571 w 1049"/>
                  <a:gd name="T87" fmla="*/ 687 h 709"/>
                  <a:gd name="T88" fmla="*/ 625 w 1049"/>
                  <a:gd name="T89" fmla="*/ 686 h 709"/>
                  <a:gd name="T90" fmla="*/ 672 w 1049"/>
                  <a:gd name="T91" fmla="*/ 698 h 709"/>
                  <a:gd name="T92" fmla="*/ 773 w 1049"/>
                  <a:gd name="T93" fmla="*/ 669 h 709"/>
                  <a:gd name="T94" fmla="*/ 854 w 1049"/>
                  <a:gd name="T95" fmla="*/ 701 h 709"/>
                  <a:gd name="T96" fmla="*/ 886 w 1049"/>
                  <a:gd name="T97" fmla="*/ 617 h 709"/>
                  <a:gd name="T98" fmla="*/ 875 w 1049"/>
                  <a:gd name="T99" fmla="*/ 553 h 709"/>
                  <a:gd name="T100" fmla="*/ 851 w 1049"/>
                  <a:gd name="T101" fmla="*/ 514 h 709"/>
                  <a:gd name="T102" fmla="*/ 857 w 1049"/>
                  <a:gd name="T103" fmla="*/ 451 h 709"/>
                  <a:gd name="T104" fmla="*/ 889 w 1049"/>
                  <a:gd name="T105" fmla="*/ 352 h 709"/>
                  <a:gd name="T106" fmla="*/ 927 w 1049"/>
                  <a:gd name="T107" fmla="*/ 300 h 709"/>
                  <a:gd name="T108" fmla="*/ 972 w 1049"/>
                  <a:gd name="T109" fmla="*/ 258 h 709"/>
                  <a:gd name="T110" fmla="*/ 1020 w 1049"/>
                  <a:gd name="T111" fmla="*/ 214 h 709"/>
                  <a:gd name="T112" fmla="*/ 1049 w 1049"/>
                  <a:gd name="T113" fmla="*/ 174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9" h="709">
                    <a:moveTo>
                      <a:pt x="1015" y="110"/>
                    </a:moveTo>
                    <a:cubicBezTo>
                      <a:pt x="999" y="127"/>
                      <a:pt x="999" y="127"/>
                      <a:pt x="999" y="127"/>
                    </a:cubicBezTo>
                    <a:cubicBezTo>
                      <a:pt x="998" y="128"/>
                      <a:pt x="995" y="128"/>
                      <a:pt x="994" y="127"/>
                    </a:cubicBezTo>
                    <a:cubicBezTo>
                      <a:pt x="971" y="111"/>
                      <a:pt x="971" y="111"/>
                      <a:pt x="971" y="111"/>
                    </a:cubicBezTo>
                    <a:cubicBezTo>
                      <a:pt x="953" y="123"/>
                      <a:pt x="953" y="123"/>
                      <a:pt x="953" y="123"/>
                    </a:cubicBezTo>
                    <a:cubicBezTo>
                      <a:pt x="937" y="137"/>
                      <a:pt x="937" y="137"/>
                      <a:pt x="937" y="137"/>
                    </a:cubicBezTo>
                    <a:cubicBezTo>
                      <a:pt x="936" y="139"/>
                      <a:pt x="934" y="139"/>
                      <a:pt x="932" y="138"/>
                    </a:cubicBezTo>
                    <a:cubicBezTo>
                      <a:pt x="907" y="119"/>
                      <a:pt x="907" y="119"/>
                      <a:pt x="907" y="119"/>
                    </a:cubicBezTo>
                    <a:cubicBezTo>
                      <a:pt x="886" y="116"/>
                      <a:pt x="886" y="116"/>
                      <a:pt x="886" y="116"/>
                    </a:cubicBezTo>
                    <a:cubicBezTo>
                      <a:pt x="885" y="116"/>
                      <a:pt x="884" y="116"/>
                      <a:pt x="884" y="115"/>
                    </a:cubicBezTo>
                    <a:cubicBezTo>
                      <a:pt x="868" y="99"/>
                      <a:pt x="868" y="99"/>
                      <a:pt x="868" y="99"/>
                    </a:cubicBezTo>
                    <a:cubicBezTo>
                      <a:pt x="849" y="100"/>
                      <a:pt x="849" y="100"/>
                      <a:pt x="849" y="100"/>
                    </a:cubicBezTo>
                    <a:cubicBezTo>
                      <a:pt x="848" y="100"/>
                      <a:pt x="846" y="100"/>
                      <a:pt x="846" y="99"/>
                    </a:cubicBezTo>
                    <a:cubicBezTo>
                      <a:pt x="841" y="94"/>
                      <a:pt x="841" y="94"/>
                      <a:pt x="841" y="94"/>
                    </a:cubicBezTo>
                    <a:cubicBezTo>
                      <a:pt x="799" y="126"/>
                      <a:pt x="799" y="126"/>
                      <a:pt x="799" y="126"/>
                    </a:cubicBezTo>
                    <a:cubicBezTo>
                      <a:pt x="799" y="126"/>
                      <a:pt x="798" y="126"/>
                      <a:pt x="798" y="126"/>
                    </a:cubicBezTo>
                    <a:cubicBezTo>
                      <a:pt x="749" y="132"/>
                      <a:pt x="749" y="132"/>
                      <a:pt x="749" y="132"/>
                    </a:cubicBezTo>
                    <a:cubicBezTo>
                      <a:pt x="748" y="132"/>
                      <a:pt x="747" y="132"/>
                      <a:pt x="746" y="132"/>
                    </a:cubicBezTo>
                    <a:cubicBezTo>
                      <a:pt x="726" y="122"/>
                      <a:pt x="726" y="122"/>
                      <a:pt x="726" y="122"/>
                    </a:cubicBezTo>
                    <a:cubicBezTo>
                      <a:pt x="712" y="126"/>
                      <a:pt x="712" y="126"/>
                      <a:pt x="712" y="126"/>
                    </a:cubicBezTo>
                    <a:cubicBezTo>
                      <a:pt x="710" y="126"/>
                      <a:pt x="708" y="125"/>
                      <a:pt x="707" y="123"/>
                    </a:cubicBezTo>
                    <a:cubicBezTo>
                      <a:pt x="704" y="113"/>
                      <a:pt x="704" y="113"/>
                      <a:pt x="704" y="113"/>
                    </a:cubicBezTo>
                    <a:cubicBezTo>
                      <a:pt x="704" y="112"/>
                      <a:pt x="704" y="110"/>
                      <a:pt x="704" y="110"/>
                    </a:cubicBezTo>
                    <a:cubicBezTo>
                      <a:pt x="705" y="109"/>
                      <a:pt x="705" y="108"/>
                      <a:pt x="707" y="108"/>
                    </a:cubicBezTo>
                    <a:cubicBezTo>
                      <a:pt x="710" y="106"/>
                      <a:pt x="710" y="106"/>
                      <a:pt x="710" y="106"/>
                    </a:cubicBezTo>
                    <a:cubicBezTo>
                      <a:pt x="711" y="104"/>
                      <a:pt x="711" y="101"/>
                      <a:pt x="711" y="99"/>
                    </a:cubicBezTo>
                    <a:cubicBezTo>
                      <a:pt x="708" y="98"/>
                      <a:pt x="703" y="97"/>
                      <a:pt x="692" y="95"/>
                    </a:cubicBezTo>
                    <a:cubicBezTo>
                      <a:pt x="691" y="94"/>
                      <a:pt x="691" y="94"/>
                      <a:pt x="690" y="94"/>
                    </a:cubicBezTo>
                    <a:cubicBezTo>
                      <a:pt x="662" y="67"/>
                      <a:pt x="662" y="67"/>
                      <a:pt x="662" y="67"/>
                    </a:cubicBezTo>
                    <a:cubicBezTo>
                      <a:pt x="662" y="66"/>
                      <a:pt x="661" y="66"/>
                      <a:pt x="661" y="65"/>
                    </a:cubicBezTo>
                    <a:cubicBezTo>
                      <a:pt x="649" y="27"/>
                      <a:pt x="649" y="27"/>
                      <a:pt x="649" y="27"/>
                    </a:cubicBezTo>
                    <a:cubicBezTo>
                      <a:pt x="627" y="14"/>
                      <a:pt x="627" y="14"/>
                      <a:pt x="627" y="14"/>
                    </a:cubicBezTo>
                    <a:cubicBezTo>
                      <a:pt x="582" y="52"/>
                      <a:pt x="582" y="52"/>
                      <a:pt x="582" y="52"/>
                    </a:cubicBezTo>
                    <a:cubicBezTo>
                      <a:pt x="581" y="52"/>
                      <a:pt x="580" y="53"/>
                      <a:pt x="579" y="53"/>
                    </a:cubicBezTo>
                    <a:cubicBezTo>
                      <a:pt x="550" y="54"/>
                      <a:pt x="550" y="54"/>
                      <a:pt x="550" y="54"/>
                    </a:cubicBezTo>
                    <a:cubicBezTo>
                      <a:pt x="521" y="66"/>
                      <a:pt x="521" y="66"/>
                      <a:pt x="521" y="66"/>
                    </a:cubicBezTo>
                    <a:cubicBezTo>
                      <a:pt x="521" y="66"/>
                      <a:pt x="520" y="66"/>
                      <a:pt x="520" y="66"/>
                    </a:cubicBezTo>
                    <a:cubicBezTo>
                      <a:pt x="503" y="67"/>
                      <a:pt x="503" y="67"/>
                      <a:pt x="503" y="67"/>
                    </a:cubicBezTo>
                    <a:cubicBezTo>
                      <a:pt x="502" y="67"/>
                      <a:pt x="502" y="67"/>
                      <a:pt x="501" y="67"/>
                    </a:cubicBezTo>
                    <a:cubicBezTo>
                      <a:pt x="480" y="58"/>
                      <a:pt x="480" y="58"/>
                      <a:pt x="480" y="58"/>
                    </a:cubicBezTo>
                    <a:cubicBezTo>
                      <a:pt x="479" y="57"/>
                      <a:pt x="478" y="55"/>
                      <a:pt x="478" y="53"/>
                    </a:cubicBezTo>
                    <a:cubicBezTo>
                      <a:pt x="481" y="34"/>
                      <a:pt x="481" y="34"/>
                      <a:pt x="481" y="3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17" y="16"/>
                      <a:pt x="417" y="16"/>
                      <a:pt x="417" y="16"/>
                    </a:cubicBezTo>
                    <a:cubicBezTo>
                      <a:pt x="376" y="31"/>
                      <a:pt x="376" y="31"/>
                      <a:pt x="376" y="31"/>
                    </a:cubicBezTo>
                    <a:cubicBezTo>
                      <a:pt x="376" y="31"/>
                      <a:pt x="375" y="31"/>
                      <a:pt x="375" y="31"/>
                    </a:cubicBezTo>
                    <a:cubicBezTo>
                      <a:pt x="341" y="34"/>
                      <a:pt x="341" y="34"/>
                      <a:pt x="341" y="34"/>
                    </a:cubicBezTo>
                    <a:cubicBezTo>
                      <a:pt x="310" y="52"/>
                      <a:pt x="310" y="52"/>
                      <a:pt x="310" y="52"/>
                    </a:cubicBezTo>
                    <a:cubicBezTo>
                      <a:pt x="310" y="58"/>
                      <a:pt x="310" y="58"/>
                      <a:pt x="310" y="58"/>
                    </a:cubicBezTo>
                    <a:cubicBezTo>
                      <a:pt x="296" y="67"/>
                      <a:pt x="296" y="67"/>
                      <a:pt x="296" y="67"/>
                    </a:cubicBezTo>
                    <a:cubicBezTo>
                      <a:pt x="264" y="80"/>
                      <a:pt x="264" y="80"/>
                      <a:pt x="264" y="80"/>
                    </a:cubicBezTo>
                    <a:cubicBezTo>
                      <a:pt x="239" y="99"/>
                      <a:pt x="239" y="99"/>
                      <a:pt x="239" y="99"/>
                    </a:cubicBezTo>
                    <a:cubicBezTo>
                      <a:pt x="224" y="107"/>
                      <a:pt x="224" y="107"/>
                      <a:pt x="224" y="107"/>
                    </a:cubicBezTo>
                    <a:cubicBezTo>
                      <a:pt x="212" y="103"/>
                      <a:pt x="212" y="103"/>
                      <a:pt x="212" y="103"/>
                    </a:cubicBezTo>
                    <a:cubicBezTo>
                      <a:pt x="201" y="110"/>
                      <a:pt x="201" y="110"/>
                      <a:pt x="201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cubicBezTo>
                      <a:pt x="158" y="120"/>
                      <a:pt x="158" y="120"/>
                      <a:pt x="158" y="120"/>
                    </a:cubicBezTo>
                    <a:cubicBezTo>
                      <a:pt x="148" y="126"/>
                      <a:pt x="148" y="126"/>
                      <a:pt x="148" y="126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7" y="173"/>
                      <a:pt x="137" y="173"/>
                      <a:pt x="137" y="173"/>
                    </a:cubicBezTo>
                    <a:cubicBezTo>
                      <a:pt x="142" y="187"/>
                      <a:pt x="142" y="187"/>
                      <a:pt x="142" y="187"/>
                    </a:cubicBez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217" y="195"/>
                      <a:pt x="217" y="195"/>
                      <a:pt x="217" y="195"/>
                    </a:cubicBezTo>
                    <a:cubicBezTo>
                      <a:pt x="267" y="174"/>
                      <a:pt x="267" y="174"/>
                      <a:pt x="267" y="174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77" y="176"/>
                      <a:pt x="277" y="176"/>
                      <a:pt x="277" y="176"/>
                    </a:cubicBezTo>
                    <a:cubicBezTo>
                      <a:pt x="285" y="182"/>
                      <a:pt x="285" y="182"/>
                      <a:pt x="285" y="182"/>
                    </a:cubicBezTo>
                    <a:cubicBezTo>
                      <a:pt x="288" y="188"/>
                      <a:pt x="288" y="188"/>
                      <a:pt x="288" y="188"/>
                    </a:cubicBezTo>
                    <a:cubicBezTo>
                      <a:pt x="285" y="191"/>
                      <a:pt x="285" y="191"/>
                      <a:pt x="285" y="191"/>
                    </a:cubicBezTo>
                    <a:cubicBezTo>
                      <a:pt x="275" y="193"/>
                      <a:pt x="275" y="193"/>
                      <a:pt x="275" y="193"/>
                    </a:cubicBezTo>
                    <a:cubicBezTo>
                      <a:pt x="272" y="197"/>
                      <a:pt x="272" y="197"/>
                      <a:pt x="272" y="197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1" y="214"/>
                      <a:pt x="261" y="214"/>
                      <a:pt x="261" y="214"/>
                    </a:cubicBez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14" y="212"/>
                      <a:pt x="214" y="212"/>
                      <a:pt x="214" y="212"/>
                    </a:cubicBezTo>
                    <a:cubicBezTo>
                      <a:pt x="207" y="214"/>
                      <a:pt x="207" y="214"/>
                      <a:pt x="207" y="214"/>
                    </a:cubicBezTo>
                    <a:cubicBezTo>
                      <a:pt x="201" y="218"/>
                      <a:pt x="201" y="218"/>
                      <a:pt x="201" y="218"/>
                    </a:cubicBezTo>
                    <a:cubicBezTo>
                      <a:pt x="196" y="226"/>
                      <a:pt x="196" y="226"/>
                      <a:pt x="196" y="226"/>
                    </a:cubicBezTo>
                    <a:cubicBezTo>
                      <a:pt x="194" y="233"/>
                      <a:pt x="194" y="233"/>
                      <a:pt x="194" y="233"/>
                    </a:cubicBezTo>
                    <a:cubicBezTo>
                      <a:pt x="200" y="237"/>
                      <a:pt x="200" y="237"/>
                      <a:pt x="200" y="237"/>
                    </a:cubicBezTo>
                    <a:cubicBezTo>
                      <a:pt x="214" y="239"/>
                      <a:pt x="214" y="239"/>
                      <a:pt x="214" y="239"/>
                    </a:cubicBezTo>
                    <a:cubicBezTo>
                      <a:pt x="230" y="246"/>
                      <a:pt x="230" y="246"/>
                      <a:pt x="230" y="246"/>
                    </a:cubicBezTo>
                    <a:cubicBezTo>
                      <a:pt x="245" y="256"/>
                      <a:pt x="245" y="256"/>
                      <a:pt x="245" y="256"/>
                    </a:cubicBezTo>
                    <a:cubicBezTo>
                      <a:pt x="255" y="266"/>
                      <a:pt x="255" y="266"/>
                      <a:pt x="255" y="266"/>
                    </a:cubicBezTo>
                    <a:cubicBezTo>
                      <a:pt x="256" y="274"/>
                      <a:pt x="256" y="274"/>
                      <a:pt x="256" y="274"/>
                    </a:cubicBezTo>
                    <a:cubicBezTo>
                      <a:pt x="255" y="284"/>
                      <a:pt x="255" y="284"/>
                      <a:pt x="255" y="284"/>
                    </a:cubicBezTo>
                    <a:cubicBezTo>
                      <a:pt x="253" y="294"/>
                      <a:pt x="253" y="294"/>
                      <a:pt x="253" y="294"/>
                    </a:cubicBezTo>
                    <a:cubicBezTo>
                      <a:pt x="250" y="301"/>
                      <a:pt x="250" y="301"/>
                      <a:pt x="250" y="301"/>
                    </a:cubicBezTo>
                    <a:cubicBezTo>
                      <a:pt x="243" y="288"/>
                      <a:pt x="243" y="288"/>
                      <a:pt x="243" y="288"/>
                    </a:cubicBezTo>
                    <a:cubicBezTo>
                      <a:pt x="232" y="285"/>
                      <a:pt x="232" y="285"/>
                      <a:pt x="232" y="285"/>
                    </a:cubicBezTo>
                    <a:cubicBezTo>
                      <a:pt x="205" y="289"/>
                      <a:pt x="205" y="289"/>
                      <a:pt x="205" y="289"/>
                    </a:cubicBezTo>
                    <a:cubicBezTo>
                      <a:pt x="192" y="293"/>
                      <a:pt x="192" y="293"/>
                      <a:pt x="192" y="293"/>
                    </a:cubicBezTo>
                    <a:cubicBezTo>
                      <a:pt x="189" y="303"/>
                      <a:pt x="189" y="303"/>
                      <a:pt x="189" y="303"/>
                    </a:cubicBezTo>
                    <a:cubicBezTo>
                      <a:pt x="188" y="317"/>
                      <a:pt x="188" y="317"/>
                      <a:pt x="188" y="317"/>
                    </a:cubicBezTo>
                    <a:cubicBezTo>
                      <a:pt x="184" y="329"/>
                      <a:pt x="184" y="329"/>
                      <a:pt x="184" y="329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71" y="381"/>
                      <a:pt x="71" y="381"/>
                      <a:pt x="71" y="381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41" y="402"/>
                      <a:pt x="41" y="402"/>
                      <a:pt x="41" y="402"/>
                    </a:cubicBezTo>
                    <a:cubicBezTo>
                      <a:pt x="42" y="410"/>
                      <a:pt x="42" y="410"/>
                      <a:pt x="42" y="410"/>
                    </a:cubicBezTo>
                    <a:cubicBezTo>
                      <a:pt x="38" y="437"/>
                      <a:pt x="38" y="437"/>
                      <a:pt x="38" y="437"/>
                    </a:cubicBezTo>
                    <a:cubicBezTo>
                      <a:pt x="59" y="446"/>
                      <a:pt x="59" y="446"/>
                      <a:pt x="59" y="446"/>
                    </a:cubicBezTo>
                    <a:cubicBezTo>
                      <a:pt x="163" y="439"/>
                      <a:pt x="163" y="439"/>
                      <a:pt x="163" y="439"/>
                    </a:cubicBezTo>
                    <a:cubicBezTo>
                      <a:pt x="173" y="445"/>
                      <a:pt x="173" y="445"/>
                      <a:pt x="173" y="445"/>
                    </a:cubicBezTo>
                    <a:cubicBezTo>
                      <a:pt x="179" y="459"/>
                      <a:pt x="179" y="459"/>
                      <a:pt x="179" y="459"/>
                    </a:cubicBezTo>
                    <a:cubicBezTo>
                      <a:pt x="189" y="491"/>
                      <a:pt x="189" y="491"/>
                      <a:pt x="189" y="491"/>
                    </a:cubicBezTo>
                    <a:cubicBezTo>
                      <a:pt x="179" y="488"/>
                      <a:pt x="179" y="488"/>
                      <a:pt x="179" y="488"/>
                    </a:cubicBezTo>
                    <a:cubicBezTo>
                      <a:pt x="166" y="472"/>
                      <a:pt x="166" y="472"/>
                      <a:pt x="166" y="472"/>
                    </a:cubicBezTo>
                    <a:cubicBezTo>
                      <a:pt x="156" y="468"/>
                      <a:pt x="156" y="468"/>
                      <a:pt x="156" y="468"/>
                    </a:cubicBezTo>
                    <a:cubicBezTo>
                      <a:pt x="145" y="471"/>
                      <a:pt x="145" y="471"/>
                      <a:pt x="145" y="471"/>
                    </a:cubicBezTo>
                    <a:cubicBezTo>
                      <a:pt x="131" y="487"/>
                      <a:pt x="131" y="487"/>
                      <a:pt x="131" y="487"/>
                    </a:cubicBezTo>
                    <a:cubicBezTo>
                      <a:pt x="120" y="491"/>
                      <a:pt x="120" y="491"/>
                      <a:pt x="120" y="491"/>
                    </a:cubicBezTo>
                    <a:cubicBezTo>
                      <a:pt x="97" y="493"/>
                      <a:pt x="97" y="493"/>
                      <a:pt x="97" y="493"/>
                    </a:cubicBezTo>
                    <a:cubicBezTo>
                      <a:pt x="77" y="499"/>
                      <a:pt x="77" y="499"/>
                      <a:pt x="77" y="499"/>
                    </a:cubicBezTo>
                    <a:cubicBezTo>
                      <a:pt x="59" y="510"/>
                      <a:pt x="59" y="510"/>
                      <a:pt x="59" y="510"/>
                    </a:cubicBezTo>
                    <a:cubicBezTo>
                      <a:pt x="42" y="526"/>
                      <a:pt x="42" y="526"/>
                      <a:pt x="42" y="526"/>
                    </a:cubicBezTo>
                    <a:cubicBezTo>
                      <a:pt x="16" y="565"/>
                      <a:pt x="16" y="565"/>
                      <a:pt x="16" y="565"/>
                    </a:cubicBezTo>
                    <a:cubicBezTo>
                      <a:pt x="5" y="589"/>
                      <a:pt x="5" y="589"/>
                      <a:pt x="5" y="58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3" y="618"/>
                      <a:pt x="3" y="618"/>
                      <a:pt x="3" y="618"/>
                    </a:cubicBezTo>
                    <a:cubicBezTo>
                      <a:pt x="17" y="634"/>
                      <a:pt x="17" y="634"/>
                      <a:pt x="17" y="634"/>
                    </a:cubicBezTo>
                    <a:cubicBezTo>
                      <a:pt x="80" y="625"/>
                      <a:pt x="80" y="625"/>
                      <a:pt x="80" y="625"/>
                    </a:cubicBezTo>
                    <a:cubicBezTo>
                      <a:pt x="128" y="605"/>
                      <a:pt x="128" y="605"/>
                      <a:pt x="128" y="605"/>
                    </a:cubicBezTo>
                    <a:cubicBezTo>
                      <a:pt x="129" y="605"/>
                      <a:pt x="130" y="605"/>
                      <a:pt x="131" y="605"/>
                    </a:cubicBezTo>
                    <a:cubicBezTo>
                      <a:pt x="140" y="607"/>
                      <a:pt x="140" y="607"/>
                      <a:pt x="140" y="607"/>
                    </a:cubicBezTo>
                    <a:cubicBezTo>
                      <a:pt x="142" y="608"/>
                      <a:pt x="143" y="609"/>
                      <a:pt x="143" y="611"/>
                    </a:cubicBezTo>
                    <a:cubicBezTo>
                      <a:pt x="140" y="661"/>
                      <a:pt x="140" y="661"/>
                      <a:pt x="140" y="661"/>
                    </a:cubicBezTo>
                    <a:cubicBezTo>
                      <a:pt x="140" y="673"/>
                      <a:pt x="140" y="673"/>
                      <a:pt x="140" y="673"/>
                    </a:cubicBezTo>
                    <a:cubicBezTo>
                      <a:pt x="140" y="674"/>
                      <a:pt x="140" y="674"/>
                      <a:pt x="140" y="675"/>
                    </a:cubicBezTo>
                    <a:cubicBezTo>
                      <a:pt x="134" y="689"/>
                      <a:pt x="134" y="689"/>
                      <a:pt x="134" y="689"/>
                    </a:cubicBezTo>
                    <a:cubicBezTo>
                      <a:pt x="141" y="698"/>
                      <a:pt x="141" y="698"/>
                      <a:pt x="141" y="698"/>
                    </a:cubicBezTo>
                    <a:cubicBezTo>
                      <a:pt x="165" y="693"/>
                      <a:pt x="165" y="693"/>
                      <a:pt x="165" y="693"/>
                    </a:cubicBezTo>
                    <a:cubicBezTo>
                      <a:pt x="175" y="682"/>
                      <a:pt x="175" y="682"/>
                      <a:pt x="175" y="682"/>
                    </a:cubicBezTo>
                    <a:cubicBezTo>
                      <a:pt x="176" y="680"/>
                      <a:pt x="178" y="680"/>
                      <a:pt x="179" y="680"/>
                    </a:cubicBezTo>
                    <a:cubicBezTo>
                      <a:pt x="192" y="686"/>
                      <a:pt x="192" y="686"/>
                      <a:pt x="192" y="686"/>
                    </a:cubicBezTo>
                    <a:cubicBezTo>
                      <a:pt x="228" y="669"/>
                      <a:pt x="228" y="669"/>
                      <a:pt x="228" y="669"/>
                    </a:cubicBezTo>
                    <a:cubicBezTo>
                      <a:pt x="229" y="669"/>
                      <a:pt x="229" y="669"/>
                      <a:pt x="229" y="669"/>
                    </a:cubicBezTo>
                    <a:cubicBezTo>
                      <a:pt x="267" y="658"/>
                      <a:pt x="267" y="658"/>
                      <a:pt x="267" y="658"/>
                    </a:cubicBezTo>
                    <a:cubicBezTo>
                      <a:pt x="267" y="648"/>
                      <a:pt x="267" y="648"/>
                      <a:pt x="267" y="648"/>
                    </a:cubicBezTo>
                    <a:cubicBezTo>
                      <a:pt x="263" y="624"/>
                      <a:pt x="263" y="624"/>
                      <a:pt x="263" y="624"/>
                    </a:cubicBezTo>
                    <a:cubicBezTo>
                      <a:pt x="263" y="622"/>
                      <a:pt x="264" y="620"/>
                      <a:pt x="266" y="619"/>
                    </a:cubicBezTo>
                    <a:cubicBezTo>
                      <a:pt x="275" y="616"/>
                      <a:pt x="275" y="616"/>
                      <a:pt x="275" y="616"/>
                    </a:cubicBezTo>
                    <a:cubicBezTo>
                      <a:pt x="275" y="576"/>
                      <a:pt x="275" y="576"/>
                      <a:pt x="275" y="576"/>
                    </a:cubicBezTo>
                    <a:cubicBezTo>
                      <a:pt x="275" y="574"/>
                      <a:pt x="276" y="573"/>
                      <a:pt x="278" y="572"/>
                    </a:cubicBezTo>
                    <a:cubicBezTo>
                      <a:pt x="298" y="563"/>
                      <a:pt x="298" y="563"/>
                      <a:pt x="298" y="563"/>
                    </a:cubicBezTo>
                    <a:cubicBezTo>
                      <a:pt x="299" y="563"/>
                      <a:pt x="300" y="563"/>
                      <a:pt x="301" y="563"/>
                    </a:cubicBezTo>
                    <a:cubicBezTo>
                      <a:pt x="315" y="569"/>
                      <a:pt x="315" y="569"/>
                      <a:pt x="315" y="569"/>
                    </a:cubicBezTo>
                    <a:cubicBezTo>
                      <a:pt x="324" y="569"/>
                      <a:pt x="324" y="569"/>
                      <a:pt x="324" y="569"/>
                    </a:cubicBezTo>
                    <a:cubicBezTo>
                      <a:pt x="330" y="555"/>
                      <a:pt x="330" y="555"/>
                      <a:pt x="330" y="555"/>
                    </a:cubicBezTo>
                    <a:cubicBezTo>
                      <a:pt x="331" y="554"/>
                      <a:pt x="333" y="553"/>
                      <a:pt x="334" y="553"/>
                    </a:cubicBezTo>
                    <a:cubicBezTo>
                      <a:pt x="363" y="559"/>
                      <a:pt x="363" y="559"/>
                      <a:pt x="363" y="559"/>
                    </a:cubicBezTo>
                    <a:cubicBezTo>
                      <a:pt x="365" y="559"/>
                      <a:pt x="366" y="560"/>
                      <a:pt x="366" y="561"/>
                    </a:cubicBezTo>
                    <a:cubicBezTo>
                      <a:pt x="372" y="574"/>
                      <a:pt x="372" y="574"/>
                      <a:pt x="372" y="574"/>
                    </a:cubicBezTo>
                    <a:cubicBezTo>
                      <a:pt x="403" y="622"/>
                      <a:pt x="403" y="622"/>
                      <a:pt x="403" y="622"/>
                    </a:cubicBezTo>
                    <a:cubicBezTo>
                      <a:pt x="430" y="624"/>
                      <a:pt x="430" y="624"/>
                      <a:pt x="430" y="624"/>
                    </a:cubicBezTo>
                    <a:cubicBezTo>
                      <a:pt x="430" y="606"/>
                      <a:pt x="430" y="606"/>
                      <a:pt x="430" y="606"/>
                    </a:cubicBezTo>
                    <a:cubicBezTo>
                      <a:pt x="430" y="605"/>
                      <a:pt x="430" y="604"/>
                      <a:pt x="431" y="603"/>
                    </a:cubicBezTo>
                    <a:cubicBezTo>
                      <a:pt x="453" y="579"/>
                      <a:pt x="453" y="579"/>
                      <a:pt x="453" y="579"/>
                    </a:cubicBezTo>
                    <a:cubicBezTo>
                      <a:pt x="454" y="578"/>
                      <a:pt x="456" y="578"/>
                      <a:pt x="458" y="579"/>
                    </a:cubicBezTo>
                    <a:cubicBezTo>
                      <a:pt x="471" y="587"/>
                      <a:pt x="471" y="587"/>
                      <a:pt x="471" y="587"/>
                    </a:cubicBezTo>
                    <a:cubicBezTo>
                      <a:pt x="472" y="587"/>
                      <a:pt x="473" y="588"/>
                      <a:pt x="473" y="588"/>
                    </a:cubicBezTo>
                    <a:cubicBezTo>
                      <a:pt x="488" y="618"/>
                      <a:pt x="488" y="618"/>
                      <a:pt x="488" y="618"/>
                    </a:cubicBezTo>
                    <a:cubicBezTo>
                      <a:pt x="489" y="620"/>
                      <a:pt x="489" y="622"/>
                      <a:pt x="487" y="623"/>
                    </a:cubicBezTo>
                    <a:cubicBezTo>
                      <a:pt x="472" y="636"/>
                      <a:pt x="472" y="636"/>
                      <a:pt x="472" y="636"/>
                    </a:cubicBezTo>
                    <a:cubicBezTo>
                      <a:pt x="473" y="645"/>
                      <a:pt x="473" y="645"/>
                      <a:pt x="473" y="645"/>
                    </a:cubicBezTo>
                    <a:cubicBezTo>
                      <a:pt x="493" y="651"/>
                      <a:pt x="493" y="651"/>
                      <a:pt x="493" y="651"/>
                    </a:cubicBezTo>
                    <a:cubicBezTo>
                      <a:pt x="494" y="652"/>
                      <a:pt x="496" y="653"/>
                      <a:pt x="496" y="655"/>
                    </a:cubicBezTo>
                    <a:cubicBezTo>
                      <a:pt x="496" y="684"/>
                      <a:pt x="496" y="684"/>
                      <a:pt x="496" y="684"/>
                    </a:cubicBezTo>
                    <a:cubicBezTo>
                      <a:pt x="523" y="709"/>
                      <a:pt x="523" y="709"/>
                      <a:pt x="523" y="709"/>
                    </a:cubicBezTo>
                    <a:cubicBezTo>
                      <a:pt x="567" y="686"/>
                      <a:pt x="567" y="686"/>
                      <a:pt x="567" y="686"/>
                    </a:cubicBezTo>
                    <a:cubicBezTo>
                      <a:pt x="568" y="686"/>
                      <a:pt x="570" y="686"/>
                      <a:pt x="571" y="687"/>
                    </a:cubicBezTo>
                    <a:cubicBezTo>
                      <a:pt x="585" y="696"/>
                      <a:pt x="585" y="696"/>
                      <a:pt x="585" y="696"/>
                    </a:cubicBezTo>
                    <a:cubicBezTo>
                      <a:pt x="590" y="688"/>
                      <a:pt x="590" y="688"/>
                      <a:pt x="590" y="688"/>
                    </a:cubicBezTo>
                    <a:cubicBezTo>
                      <a:pt x="591" y="687"/>
                      <a:pt x="592" y="686"/>
                      <a:pt x="594" y="686"/>
                    </a:cubicBezTo>
                    <a:cubicBezTo>
                      <a:pt x="625" y="686"/>
                      <a:pt x="625" y="686"/>
                      <a:pt x="625" y="686"/>
                    </a:cubicBezTo>
                    <a:cubicBezTo>
                      <a:pt x="626" y="686"/>
                      <a:pt x="626" y="686"/>
                      <a:pt x="627" y="687"/>
                    </a:cubicBezTo>
                    <a:cubicBezTo>
                      <a:pt x="650" y="703"/>
                      <a:pt x="650" y="703"/>
                      <a:pt x="650" y="703"/>
                    </a:cubicBezTo>
                    <a:cubicBezTo>
                      <a:pt x="670" y="698"/>
                      <a:pt x="670" y="698"/>
                      <a:pt x="670" y="698"/>
                    </a:cubicBezTo>
                    <a:cubicBezTo>
                      <a:pt x="671" y="698"/>
                      <a:pt x="671" y="698"/>
                      <a:pt x="672" y="698"/>
                    </a:cubicBezTo>
                    <a:cubicBezTo>
                      <a:pt x="715" y="702"/>
                      <a:pt x="715" y="702"/>
                      <a:pt x="715" y="702"/>
                    </a:cubicBezTo>
                    <a:cubicBezTo>
                      <a:pt x="736" y="671"/>
                      <a:pt x="736" y="671"/>
                      <a:pt x="736" y="671"/>
                    </a:cubicBezTo>
                    <a:cubicBezTo>
                      <a:pt x="737" y="670"/>
                      <a:pt x="738" y="669"/>
                      <a:pt x="740" y="669"/>
                    </a:cubicBezTo>
                    <a:cubicBezTo>
                      <a:pt x="773" y="669"/>
                      <a:pt x="773" y="669"/>
                      <a:pt x="773" y="669"/>
                    </a:cubicBezTo>
                    <a:cubicBezTo>
                      <a:pt x="774" y="669"/>
                      <a:pt x="775" y="669"/>
                      <a:pt x="776" y="670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54" y="701"/>
                      <a:pt x="854" y="701"/>
                      <a:pt x="854" y="701"/>
                    </a:cubicBezTo>
                    <a:cubicBezTo>
                      <a:pt x="855" y="662"/>
                      <a:pt x="855" y="662"/>
                      <a:pt x="855" y="662"/>
                    </a:cubicBezTo>
                    <a:cubicBezTo>
                      <a:pt x="855" y="661"/>
                      <a:pt x="856" y="660"/>
                      <a:pt x="856" y="659"/>
                    </a:cubicBezTo>
                    <a:cubicBezTo>
                      <a:pt x="879" y="635"/>
                      <a:pt x="879" y="635"/>
                      <a:pt x="879" y="635"/>
                    </a:cubicBezTo>
                    <a:cubicBezTo>
                      <a:pt x="883" y="625"/>
                      <a:pt x="885" y="618"/>
                      <a:pt x="886" y="617"/>
                    </a:cubicBezTo>
                    <a:cubicBezTo>
                      <a:pt x="887" y="615"/>
                      <a:pt x="888" y="608"/>
                      <a:pt x="889" y="601"/>
                    </a:cubicBezTo>
                    <a:cubicBezTo>
                      <a:pt x="869" y="580"/>
                      <a:pt x="869" y="580"/>
                      <a:pt x="869" y="580"/>
                    </a:cubicBezTo>
                    <a:cubicBezTo>
                      <a:pt x="868" y="579"/>
                      <a:pt x="868" y="578"/>
                      <a:pt x="868" y="576"/>
                    </a:cubicBezTo>
                    <a:cubicBezTo>
                      <a:pt x="875" y="553"/>
                      <a:pt x="875" y="553"/>
                      <a:pt x="875" y="553"/>
                    </a:cubicBezTo>
                    <a:cubicBezTo>
                      <a:pt x="867" y="541"/>
                      <a:pt x="867" y="541"/>
                      <a:pt x="867" y="541"/>
                    </a:cubicBezTo>
                    <a:cubicBezTo>
                      <a:pt x="867" y="540"/>
                      <a:pt x="866" y="540"/>
                      <a:pt x="866" y="539"/>
                    </a:cubicBezTo>
                    <a:cubicBezTo>
                      <a:pt x="864" y="522"/>
                      <a:pt x="864" y="522"/>
                      <a:pt x="864" y="522"/>
                    </a:cubicBezTo>
                    <a:cubicBezTo>
                      <a:pt x="851" y="514"/>
                      <a:pt x="851" y="514"/>
                      <a:pt x="851" y="514"/>
                    </a:cubicBezTo>
                    <a:cubicBezTo>
                      <a:pt x="849" y="513"/>
                      <a:pt x="849" y="512"/>
                      <a:pt x="849" y="510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7" y="451"/>
                      <a:pt x="857" y="451"/>
                      <a:pt x="857" y="451"/>
                    </a:cubicBezTo>
                    <a:cubicBezTo>
                      <a:pt x="867" y="419"/>
                      <a:pt x="867" y="419"/>
                      <a:pt x="867" y="419"/>
                    </a:cubicBezTo>
                    <a:cubicBezTo>
                      <a:pt x="867" y="419"/>
                      <a:pt x="867" y="418"/>
                      <a:pt x="867" y="418"/>
                    </a:cubicBezTo>
                    <a:cubicBezTo>
                      <a:pt x="889" y="381"/>
                      <a:pt x="889" y="381"/>
                      <a:pt x="889" y="381"/>
                    </a:cubicBezTo>
                    <a:cubicBezTo>
                      <a:pt x="889" y="352"/>
                      <a:pt x="889" y="352"/>
                      <a:pt x="889" y="352"/>
                    </a:cubicBezTo>
                    <a:cubicBezTo>
                      <a:pt x="889" y="351"/>
                      <a:pt x="889" y="351"/>
                      <a:pt x="889" y="350"/>
                    </a:cubicBezTo>
                    <a:cubicBezTo>
                      <a:pt x="896" y="327"/>
                      <a:pt x="896" y="327"/>
                      <a:pt x="896" y="327"/>
                    </a:cubicBezTo>
                    <a:cubicBezTo>
                      <a:pt x="897" y="326"/>
                      <a:pt x="897" y="325"/>
                      <a:pt x="898" y="325"/>
                    </a:cubicBezTo>
                    <a:cubicBezTo>
                      <a:pt x="927" y="300"/>
                      <a:pt x="927" y="300"/>
                      <a:pt x="927" y="300"/>
                    </a:cubicBezTo>
                    <a:cubicBezTo>
                      <a:pt x="942" y="266"/>
                      <a:pt x="942" y="266"/>
                      <a:pt x="942" y="266"/>
                    </a:cubicBezTo>
                    <a:cubicBezTo>
                      <a:pt x="942" y="264"/>
                      <a:pt x="944" y="263"/>
                      <a:pt x="946" y="264"/>
                    </a:cubicBezTo>
                    <a:cubicBezTo>
                      <a:pt x="958" y="266"/>
                      <a:pt x="958" y="266"/>
                      <a:pt x="958" y="266"/>
                    </a:cubicBezTo>
                    <a:cubicBezTo>
                      <a:pt x="972" y="258"/>
                      <a:pt x="972" y="258"/>
                      <a:pt x="972" y="258"/>
                    </a:cubicBezTo>
                    <a:cubicBezTo>
                      <a:pt x="972" y="257"/>
                      <a:pt x="973" y="257"/>
                      <a:pt x="974" y="257"/>
                    </a:cubicBezTo>
                    <a:cubicBezTo>
                      <a:pt x="993" y="256"/>
                      <a:pt x="993" y="256"/>
                      <a:pt x="993" y="256"/>
                    </a:cubicBezTo>
                    <a:cubicBezTo>
                      <a:pt x="1014" y="230"/>
                      <a:pt x="1014" y="230"/>
                      <a:pt x="1014" y="230"/>
                    </a:cubicBezTo>
                    <a:cubicBezTo>
                      <a:pt x="1020" y="214"/>
                      <a:pt x="1020" y="214"/>
                      <a:pt x="1020" y="214"/>
                    </a:cubicBezTo>
                    <a:cubicBezTo>
                      <a:pt x="1021" y="213"/>
                      <a:pt x="1022" y="212"/>
                      <a:pt x="1022" y="212"/>
                    </a:cubicBezTo>
                    <a:cubicBezTo>
                      <a:pt x="1037" y="204"/>
                      <a:pt x="1037" y="204"/>
                      <a:pt x="1037" y="204"/>
                    </a:cubicBezTo>
                    <a:cubicBezTo>
                      <a:pt x="1037" y="203"/>
                      <a:pt x="1037" y="203"/>
                      <a:pt x="1037" y="203"/>
                    </a:cubicBezTo>
                    <a:cubicBezTo>
                      <a:pt x="1049" y="174"/>
                      <a:pt x="1049" y="174"/>
                      <a:pt x="1049" y="174"/>
                    </a:cubicBezTo>
                    <a:lnTo>
                      <a:pt x="1015" y="1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Freeform 102">
                <a:extLst>
                  <a:ext uri="{FF2B5EF4-FFF2-40B4-BE49-F238E27FC236}">
                    <a16:creationId xmlns:a16="http://schemas.microsoft.com/office/drawing/2014/main" id="{E3638197-9D74-45EA-9238-519D090D6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2282822"/>
                <a:ext cx="184150" cy="176212"/>
              </a:xfrm>
              <a:custGeom>
                <a:avLst/>
                <a:gdLst>
                  <a:gd name="T0" fmla="*/ 0 w 135"/>
                  <a:gd name="T1" fmla="*/ 45 h 129"/>
                  <a:gd name="T2" fmla="*/ 19 w 135"/>
                  <a:gd name="T3" fmla="*/ 77 h 129"/>
                  <a:gd name="T4" fmla="*/ 27 w 135"/>
                  <a:gd name="T5" fmla="*/ 100 h 129"/>
                  <a:gd name="T6" fmla="*/ 32 w 135"/>
                  <a:gd name="T7" fmla="*/ 105 h 129"/>
                  <a:gd name="T8" fmla="*/ 53 w 135"/>
                  <a:gd name="T9" fmla="*/ 109 h 129"/>
                  <a:gd name="T10" fmla="*/ 80 w 135"/>
                  <a:gd name="T11" fmla="*/ 118 h 129"/>
                  <a:gd name="T12" fmla="*/ 88 w 135"/>
                  <a:gd name="T13" fmla="*/ 122 h 129"/>
                  <a:gd name="T14" fmla="*/ 88 w 135"/>
                  <a:gd name="T15" fmla="*/ 129 h 129"/>
                  <a:gd name="T16" fmla="*/ 129 w 135"/>
                  <a:gd name="T17" fmla="*/ 127 h 129"/>
                  <a:gd name="T18" fmla="*/ 135 w 135"/>
                  <a:gd name="T19" fmla="*/ 101 h 129"/>
                  <a:gd name="T20" fmla="*/ 124 w 135"/>
                  <a:gd name="T21" fmla="*/ 80 h 129"/>
                  <a:gd name="T22" fmla="*/ 116 w 135"/>
                  <a:gd name="T23" fmla="*/ 47 h 129"/>
                  <a:gd name="T24" fmla="*/ 110 w 135"/>
                  <a:gd name="T25" fmla="*/ 39 h 129"/>
                  <a:gd name="T26" fmla="*/ 110 w 135"/>
                  <a:gd name="T27" fmla="*/ 37 h 129"/>
                  <a:gd name="T28" fmla="*/ 110 w 135"/>
                  <a:gd name="T29" fmla="*/ 18 h 129"/>
                  <a:gd name="T30" fmla="*/ 98 w 135"/>
                  <a:gd name="T31" fmla="*/ 13 h 129"/>
                  <a:gd name="T32" fmla="*/ 82 w 135"/>
                  <a:gd name="T33" fmla="*/ 13 h 129"/>
                  <a:gd name="T34" fmla="*/ 80 w 135"/>
                  <a:gd name="T35" fmla="*/ 13 h 129"/>
                  <a:gd name="T36" fmla="*/ 42 w 135"/>
                  <a:gd name="T37" fmla="*/ 0 h 129"/>
                  <a:gd name="T38" fmla="*/ 26 w 135"/>
                  <a:gd name="T39" fmla="*/ 0 h 129"/>
                  <a:gd name="T40" fmla="*/ 27 w 135"/>
                  <a:gd name="T41" fmla="*/ 2 h 129"/>
                  <a:gd name="T42" fmla="*/ 38 w 135"/>
                  <a:gd name="T43" fmla="*/ 30 h 129"/>
                  <a:gd name="T44" fmla="*/ 26 w 135"/>
                  <a:gd name="T45" fmla="*/ 35 h 129"/>
                  <a:gd name="T46" fmla="*/ 14 w 135"/>
                  <a:gd name="T47" fmla="*/ 34 h 129"/>
                  <a:gd name="T48" fmla="*/ 4 w 135"/>
                  <a:gd name="T49" fmla="*/ 35 h 129"/>
                  <a:gd name="T50" fmla="*/ 0 w 135"/>
                  <a:gd name="T51" fmla="*/ 4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5" h="129">
                    <a:moveTo>
                      <a:pt x="0" y="45"/>
                    </a:moveTo>
                    <a:cubicBezTo>
                      <a:pt x="19" y="77"/>
                      <a:pt x="19" y="77"/>
                      <a:pt x="19" y="77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80" y="118"/>
                      <a:pt x="80" y="118"/>
                      <a:pt x="80" y="118"/>
                    </a:cubicBezTo>
                    <a:cubicBezTo>
                      <a:pt x="88" y="122"/>
                      <a:pt x="88" y="122"/>
                      <a:pt x="88" y="122"/>
                    </a:cubicBezTo>
                    <a:cubicBezTo>
                      <a:pt x="88" y="129"/>
                      <a:pt x="88" y="129"/>
                      <a:pt x="88" y="129"/>
                    </a:cubicBezTo>
                    <a:cubicBezTo>
                      <a:pt x="97" y="129"/>
                      <a:pt x="115" y="128"/>
                      <a:pt x="129" y="127"/>
                    </a:cubicBezTo>
                    <a:cubicBezTo>
                      <a:pt x="135" y="101"/>
                      <a:pt x="135" y="101"/>
                      <a:pt x="135" y="101"/>
                    </a:cubicBezTo>
                    <a:cubicBezTo>
                      <a:pt x="131" y="92"/>
                      <a:pt x="125" y="82"/>
                      <a:pt x="124" y="80"/>
                    </a:cubicBezTo>
                    <a:cubicBezTo>
                      <a:pt x="120" y="76"/>
                      <a:pt x="117" y="60"/>
                      <a:pt x="116" y="47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38"/>
                      <a:pt x="110" y="37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3"/>
                      <a:pt x="81" y="13"/>
                      <a:pt x="80" y="1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4" y="35"/>
                      <a:pt x="4" y="35"/>
                      <a:pt x="4" y="35"/>
                    </a:cubicBezTo>
                    <a:lnTo>
                      <a:pt x="0" y="4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103">
                <a:extLst>
                  <a:ext uri="{FF2B5EF4-FFF2-40B4-BE49-F238E27FC236}">
                    <a16:creationId xmlns:a16="http://schemas.microsoft.com/office/drawing/2014/main" id="{8517BC1B-0F5D-488F-96BC-39F4F9DC1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4164" y="2678110"/>
                <a:ext cx="1314452" cy="1425574"/>
              </a:xfrm>
              <a:custGeom>
                <a:avLst/>
                <a:gdLst>
                  <a:gd name="T0" fmla="*/ 847 w 966"/>
                  <a:gd name="T1" fmla="*/ 257 h 1048"/>
                  <a:gd name="T2" fmla="*/ 909 w 966"/>
                  <a:gd name="T3" fmla="*/ 204 h 1048"/>
                  <a:gd name="T4" fmla="*/ 951 w 966"/>
                  <a:gd name="T5" fmla="*/ 156 h 1048"/>
                  <a:gd name="T6" fmla="*/ 853 w 966"/>
                  <a:gd name="T7" fmla="*/ 129 h 1048"/>
                  <a:gd name="T8" fmla="*/ 796 w 966"/>
                  <a:gd name="T9" fmla="*/ 112 h 1048"/>
                  <a:gd name="T10" fmla="*/ 720 w 966"/>
                  <a:gd name="T11" fmla="*/ 100 h 1048"/>
                  <a:gd name="T12" fmla="*/ 743 w 966"/>
                  <a:gd name="T13" fmla="*/ 38 h 1048"/>
                  <a:gd name="T14" fmla="*/ 637 w 966"/>
                  <a:gd name="T15" fmla="*/ 38 h 1048"/>
                  <a:gd name="T16" fmla="*/ 541 w 966"/>
                  <a:gd name="T17" fmla="*/ 35 h 1048"/>
                  <a:gd name="T18" fmla="*/ 480 w 966"/>
                  <a:gd name="T19" fmla="*/ 55 h 1048"/>
                  <a:gd name="T20" fmla="*/ 472 w 966"/>
                  <a:gd name="T21" fmla="*/ 79 h 1048"/>
                  <a:gd name="T22" fmla="*/ 398 w 966"/>
                  <a:gd name="T23" fmla="*/ 80 h 1048"/>
                  <a:gd name="T24" fmla="*/ 272 w 966"/>
                  <a:gd name="T25" fmla="*/ 72 h 1048"/>
                  <a:gd name="T26" fmla="*/ 217 w 966"/>
                  <a:gd name="T27" fmla="*/ 155 h 1048"/>
                  <a:gd name="T28" fmla="*/ 179 w 966"/>
                  <a:gd name="T29" fmla="*/ 179 h 1048"/>
                  <a:gd name="T30" fmla="*/ 109 w 966"/>
                  <a:gd name="T31" fmla="*/ 267 h 1048"/>
                  <a:gd name="T32" fmla="*/ 55 w 966"/>
                  <a:gd name="T33" fmla="*/ 310 h 1048"/>
                  <a:gd name="T34" fmla="*/ 83 w 966"/>
                  <a:gd name="T35" fmla="*/ 346 h 1048"/>
                  <a:gd name="T36" fmla="*/ 80 w 966"/>
                  <a:gd name="T37" fmla="*/ 416 h 1048"/>
                  <a:gd name="T38" fmla="*/ 37 w 966"/>
                  <a:gd name="T39" fmla="*/ 478 h 1048"/>
                  <a:gd name="T40" fmla="*/ 9 w 966"/>
                  <a:gd name="T41" fmla="*/ 533 h 1048"/>
                  <a:gd name="T42" fmla="*/ 95 w 966"/>
                  <a:gd name="T43" fmla="*/ 568 h 1048"/>
                  <a:gd name="T44" fmla="*/ 94 w 966"/>
                  <a:gd name="T45" fmla="*/ 626 h 1048"/>
                  <a:gd name="T46" fmla="*/ 132 w 966"/>
                  <a:gd name="T47" fmla="*/ 671 h 1048"/>
                  <a:gd name="T48" fmla="*/ 163 w 966"/>
                  <a:gd name="T49" fmla="*/ 653 h 1048"/>
                  <a:gd name="T50" fmla="*/ 177 w 966"/>
                  <a:gd name="T51" fmla="*/ 678 h 1048"/>
                  <a:gd name="T52" fmla="*/ 210 w 966"/>
                  <a:gd name="T53" fmla="*/ 693 h 1048"/>
                  <a:gd name="T54" fmla="*/ 211 w 966"/>
                  <a:gd name="T55" fmla="*/ 728 h 1048"/>
                  <a:gd name="T56" fmla="*/ 171 w 966"/>
                  <a:gd name="T57" fmla="*/ 802 h 1048"/>
                  <a:gd name="T58" fmla="*/ 200 w 966"/>
                  <a:gd name="T59" fmla="*/ 843 h 1048"/>
                  <a:gd name="T60" fmla="*/ 242 w 966"/>
                  <a:gd name="T61" fmla="*/ 933 h 1048"/>
                  <a:gd name="T62" fmla="*/ 305 w 966"/>
                  <a:gd name="T63" fmla="*/ 1011 h 1048"/>
                  <a:gd name="T64" fmla="*/ 381 w 966"/>
                  <a:gd name="T65" fmla="*/ 1036 h 1048"/>
                  <a:gd name="T66" fmla="*/ 455 w 966"/>
                  <a:gd name="T67" fmla="*/ 1012 h 1048"/>
                  <a:gd name="T68" fmla="*/ 497 w 966"/>
                  <a:gd name="T69" fmla="*/ 962 h 1048"/>
                  <a:gd name="T70" fmla="*/ 508 w 966"/>
                  <a:gd name="T71" fmla="*/ 896 h 1048"/>
                  <a:gd name="T72" fmla="*/ 543 w 966"/>
                  <a:gd name="T73" fmla="*/ 858 h 1048"/>
                  <a:gd name="T74" fmla="*/ 489 w 966"/>
                  <a:gd name="T75" fmla="*/ 851 h 1048"/>
                  <a:gd name="T76" fmla="*/ 452 w 966"/>
                  <a:gd name="T77" fmla="*/ 821 h 1048"/>
                  <a:gd name="T78" fmla="*/ 411 w 966"/>
                  <a:gd name="T79" fmla="*/ 815 h 1048"/>
                  <a:gd name="T80" fmla="*/ 424 w 966"/>
                  <a:gd name="T81" fmla="*/ 727 h 1048"/>
                  <a:gd name="T82" fmla="*/ 433 w 966"/>
                  <a:gd name="T83" fmla="*/ 654 h 1048"/>
                  <a:gd name="T84" fmla="*/ 436 w 966"/>
                  <a:gd name="T85" fmla="*/ 594 h 1048"/>
                  <a:gd name="T86" fmla="*/ 385 w 966"/>
                  <a:gd name="T87" fmla="*/ 570 h 1048"/>
                  <a:gd name="T88" fmla="*/ 416 w 966"/>
                  <a:gd name="T89" fmla="*/ 534 h 1048"/>
                  <a:gd name="T90" fmla="*/ 435 w 966"/>
                  <a:gd name="T91" fmla="*/ 486 h 1048"/>
                  <a:gd name="T92" fmla="*/ 490 w 966"/>
                  <a:gd name="T93" fmla="*/ 445 h 1048"/>
                  <a:gd name="T94" fmla="*/ 527 w 966"/>
                  <a:gd name="T95" fmla="*/ 447 h 1048"/>
                  <a:gd name="T96" fmla="*/ 559 w 966"/>
                  <a:gd name="T97" fmla="*/ 444 h 1048"/>
                  <a:gd name="T98" fmla="*/ 551 w 966"/>
                  <a:gd name="T99" fmla="*/ 412 h 1048"/>
                  <a:gd name="T100" fmla="*/ 579 w 966"/>
                  <a:gd name="T101" fmla="*/ 368 h 1048"/>
                  <a:gd name="T102" fmla="*/ 628 w 966"/>
                  <a:gd name="T103" fmla="*/ 353 h 1048"/>
                  <a:gd name="T104" fmla="*/ 677 w 966"/>
                  <a:gd name="T105" fmla="*/ 342 h 1048"/>
                  <a:gd name="T106" fmla="*/ 701 w 966"/>
                  <a:gd name="T107" fmla="*/ 321 h 1048"/>
                  <a:gd name="T108" fmla="*/ 740 w 966"/>
                  <a:gd name="T109" fmla="*/ 366 h 1048"/>
                  <a:gd name="T110" fmla="*/ 827 w 966"/>
                  <a:gd name="T111" fmla="*/ 345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6" h="1048">
                    <a:moveTo>
                      <a:pt x="813" y="305"/>
                    </a:moveTo>
                    <a:cubicBezTo>
                      <a:pt x="826" y="295"/>
                      <a:pt x="826" y="295"/>
                      <a:pt x="826" y="295"/>
                    </a:cubicBezTo>
                    <a:cubicBezTo>
                      <a:pt x="829" y="282"/>
                      <a:pt x="829" y="282"/>
                      <a:pt x="829" y="282"/>
                    </a:cubicBezTo>
                    <a:cubicBezTo>
                      <a:pt x="829" y="280"/>
                      <a:pt x="830" y="280"/>
                      <a:pt x="830" y="279"/>
                    </a:cubicBezTo>
                    <a:cubicBezTo>
                      <a:pt x="836" y="275"/>
                      <a:pt x="836" y="275"/>
                      <a:pt x="836" y="275"/>
                    </a:cubicBezTo>
                    <a:cubicBezTo>
                      <a:pt x="847" y="257"/>
                      <a:pt x="847" y="257"/>
                      <a:pt x="847" y="257"/>
                    </a:cubicBezTo>
                    <a:cubicBezTo>
                      <a:pt x="847" y="256"/>
                      <a:pt x="847" y="256"/>
                      <a:pt x="847" y="256"/>
                    </a:cubicBezTo>
                    <a:cubicBezTo>
                      <a:pt x="880" y="224"/>
                      <a:pt x="880" y="224"/>
                      <a:pt x="880" y="224"/>
                    </a:cubicBezTo>
                    <a:cubicBezTo>
                      <a:pt x="881" y="224"/>
                      <a:pt x="882" y="223"/>
                      <a:pt x="883" y="223"/>
                    </a:cubicBezTo>
                    <a:cubicBezTo>
                      <a:pt x="894" y="222"/>
                      <a:pt x="894" y="222"/>
                      <a:pt x="894" y="222"/>
                    </a:cubicBezTo>
                    <a:cubicBezTo>
                      <a:pt x="908" y="205"/>
                      <a:pt x="908" y="205"/>
                      <a:pt x="908" y="205"/>
                    </a:cubicBezTo>
                    <a:cubicBezTo>
                      <a:pt x="908" y="205"/>
                      <a:pt x="908" y="204"/>
                      <a:pt x="909" y="204"/>
                    </a:cubicBezTo>
                    <a:cubicBezTo>
                      <a:pt x="931" y="190"/>
                      <a:pt x="931" y="190"/>
                      <a:pt x="931" y="190"/>
                    </a:cubicBezTo>
                    <a:cubicBezTo>
                      <a:pt x="942" y="172"/>
                      <a:pt x="942" y="172"/>
                      <a:pt x="942" y="172"/>
                    </a:cubicBezTo>
                    <a:cubicBezTo>
                      <a:pt x="942" y="171"/>
                      <a:pt x="943" y="170"/>
                      <a:pt x="945" y="170"/>
                    </a:cubicBezTo>
                    <a:cubicBezTo>
                      <a:pt x="963" y="171"/>
                      <a:pt x="963" y="171"/>
                      <a:pt x="963" y="171"/>
                    </a:cubicBezTo>
                    <a:cubicBezTo>
                      <a:pt x="966" y="167"/>
                      <a:pt x="966" y="167"/>
                      <a:pt x="966" y="167"/>
                    </a:cubicBezTo>
                    <a:cubicBezTo>
                      <a:pt x="951" y="156"/>
                      <a:pt x="951" y="156"/>
                      <a:pt x="951" y="156"/>
                    </a:cubicBezTo>
                    <a:cubicBezTo>
                      <a:pt x="927" y="157"/>
                      <a:pt x="925" y="156"/>
                      <a:pt x="924" y="156"/>
                    </a:cubicBezTo>
                    <a:cubicBezTo>
                      <a:pt x="921" y="155"/>
                      <a:pt x="896" y="148"/>
                      <a:pt x="880" y="144"/>
                    </a:cubicBezTo>
                    <a:cubicBezTo>
                      <a:pt x="879" y="144"/>
                      <a:pt x="878" y="143"/>
                      <a:pt x="877" y="141"/>
                    </a:cubicBezTo>
                    <a:cubicBezTo>
                      <a:pt x="872" y="125"/>
                      <a:pt x="872" y="125"/>
                      <a:pt x="872" y="125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34" y="130"/>
                      <a:pt x="834" y="130"/>
                      <a:pt x="834" y="130"/>
                    </a:cubicBezTo>
                    <a:cubicBezTo>
                      <a:pt x="822" y="136"/>
                      <a:pt x="822" y="136"/>
                      <a:pt x="822" y="136"/>
                    </a:cubicBezTo>
                    <a:cubicBezTo>
                      <a:pt x="820" y="137"/>
                      <a:pt x="818" y="137"/>
                      <a:pt x="817" y="135"/>
                    </a:cubicBezTo>
                    <a:cubicBezTo>
                      <a:pt x="805" y="116"/>
                      <a:pt x="805" y="116"/>
                      <a:pt x="805" y="116"/>
                    </a:cubicBezTo>
                    <a:cubicBezTo>
                      <a:pt x="800" y="116"/>
                      <a:pt x="800" y="116"/>
                      <a:pt x="800" y="116"/>
                    </a:cubicBezTo>
                    <a:cubicBezTo>
                      <a:pt x="798" y="116"/>
                      <a:pt x="796" y="114"/>
                      <a:pt x="796" y="112"/>
                    </a:cubicBezTo>
                    <a:cubicBezTo>
                      <a:pt x="796" y="88"/>
                      <a:pt x="796" y="88"/>
                      <a:pt x="796" y="88"/>
                    </a:cubicBezTo>
                    <a:cubicBezTo>
                      <a:pt x="764" y="92"/>
                      <a:pt x="764" y="92"/>
                      <a:pt x="764" y="92"/>
                    </a:cubicBezTo>
                    <a:cubicBezTo>
                      <a:pt x="746" y="102"/>
                      <a:pt x="746" y="102"/>
                      <a:pt x="746" y="102"/>
                    </a:cubicBezTo>
                    <a:cubicBezTo>
                      <a:pt x="745" y="102"/>
                      <a:pt x="744" y="102"/>
                      <a:pt x="744" y="102"/>
                    </a:cubicBezTo>
                    <a:cubicBezTo>
                      <a:pt x="723" y="102"/>
                      <a:pt x="723" y="102"/>
                      <a:pt x="723" y="102"/>
                    </a:cubicBezTo>
                    <a:cubicBezTo>
                      <a:pt x="722" y="102"/>
                      <a:pt x="720" y="102"/>
                      <a:pt x="720" y="100"/>
                    </a:cubicBezTo>
                    <a:cubicBezTo>
                      <a:pt x="710" y="86"/>
                      <a:pt x="710" y="86"/>
                      <a:pt x="710" y="86"/>
                    </a:cubicBezTo>
                    <a:cubicBezTo>
                      <a:pt x="710" y="85"/>
                      <a:pt x="710" y="84"/>
                      <a:pt x="710" y="83"/>
                    </a:cubicBezTo>
                    <a:cubicBezTo>
                      <a:pt x="710" y="69"/>
                      <a:pt x="710" y="69"/>
                      <a:pt x="710" y="69"/>
                    </a:cubicBezTo>
                    <a:cubicBezTo>
                      <a:pt x="710" y="67"/>
                      <a:pt x="710" y="66"/>
                      <a:pt x="712" y="65"/>
                    </a:cubicBezTo>
                    <a:cubicBezTo>
                      <a:pt x="737" y="51"/>
                      <a:pt x="737" y="51"/>
                      <a:pt x="737" y="51"/>
                    </a:cubicBezTo>
                    <a:cubicBezTo>
                      <a:pt x="743" y="38"/>
                      <a:pt x="743" y="38"/>
                      <a:pt x="743" y="38"/>
                    </a:cubicBezTo>
                    <a:cubicBezTo>
                      <a:pt x="724" y="43"/>
                      <a:pt x="724" y="43"/>
                      <a:pt x="724" y="43"/>
                    </a:cubicBezTo>
                    <a:cubicBezTo>
                      <a:pt x="723" y="44"/>
                      <a:pt x="722" y="43"/>
                      <a:pt x="721" y="43"/>
                    </a:cubicBezTo>
                    <a:cubicBezTo>
                      <a:pt x="681" y="18"/>
                      <a:pt x="681" y="18"/>
                      <a:pt x="681" y="18"/>
                    </a:cubicBezTo>
                    <a:cubicBezTo>
                      <a:pt x="653" y="18"/>
                      <a:pt x="653" y="18"/>
                      <a:pt x="653" y="18"/>
                    </a:cubicBezTo>
                    <a:cubicBezTo>
                      <a:pt x="642" y="37"/>
                      <a:pt x="642" y="37"/>
                      <a:pt x="642" y="37"/>
                    </a:cubicBezTo>
                    <a:cubicBezTo>
                      <a:pt x="641" y="38"/>
                      <a:pt x="639" y="39"/>
                      <a:pt x="637" y="38"/>
                    </a:cubicBezTo>
                    <a:cubicBezTo>
                      <a:pt x="617" y="30"/>
                      <a:pt x="617" y="30"/>
                      <a:pt x="617" y="30"/>
                    </a:cubicBezTo>
                    <a:cubicBezTo>
                      <a:pt x="585" y="50"/>
                      <a:pt x="585" y="50"/>
                      <a:pt x="585" y="50"/>
                    </a:cubicBezTo>
                    <a:cubicBezTo>
                      <a:pt x="585" y="50"/>
                      <a:pt x="584" y="51"/>
                      <a:pt x="584" y="51"/>
                    </a:cubicBezTo>
                    <a:cubicBezTo>
                      <a:pt x="553" y="58"/>
                      <a:pt x="553" y="58"/>
                      <a:pt x="553" y="58"/>
                    </a:cubicBezTo>
                    <a:cubicBezTo>
                      <a:pt x="551" y="58"/>
                      <a:pt x="549" y="57"/>
                      <a:pt x="548" y="55"/>
                    </a:cubicBezTo>
                    <a:cubicBezTo>
                      <a:pt x="541" y="35"/>
                      <a:pt x="541" y="35"/>
                      <a:pt x="541" y="35"/>
                    </a:cubicBezTo>
                    <a:cubicBezTo>
                      <a:pt x="541" y="35"/>
                      <a:pt x="541" y="34"/>
                      <a:pt x="541" y="34"/>
                    </a:cubicBezTo>
                    <a:cubicBezTo>
                      <a:pt x="541" y="7"/>
                      <a:pt x="541" y="7"/>
                      <a:pt x="541" y="7"/>
                    </a:cubicBezTo>
                    <a:cubicBezTo>
                      <a:pt x="519" y="0"/>
                      <a:pt x="519" y="0"/>
                      <a:pt x="519" y="0"/>
                    </a:cubicBezTo>
                    <a:cubicBezTo>
                      <a:pt x="494" y="13"/>
                      <a:pt x="494" y="13"/>
                      <a:pt x="494" y="13"/>
                    </a:cubicBezTo>
                    <a:cubicBezTo>
                      <a:pt x="477" y="30"/>
                      <a:pt x="477" y="30"/>
                      <a:pt x="477" y="30"/>
                    </a:cubicBezTo>
                    <a:cubicBezTo>
                      <a:pt x="480" y="55"/>
                      <a:pt x="480" y="55"/>
                      <a:pt x="480" y="55"/>
                    </a:cubicBezTo>
                    <a:cubicBezTo>
                      <a:pt x="480" y="56"/>
                      <a:pt x="480" y="56"/>
                      <a:pt x="480" y="57"/>
                    </a:cubicBezTo>
                    <a:cubicBezTo>
                      <a:pt x="478" y="66"/>
                      <a:pt x="477" y="72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5" y="80"/>
                      <a:pt x="474" y="80"/>
                      <a:pt x="472" y="79"/>
                    </a:cubicBezTo>
                    <a:cubicBezTo>
                      <a:pt x="472" y="79"/>
                      <a:pt x="472" y="79"/>
                      <a:pt x="472" y="79"/>
                    </a:cubicBezTo>
                    <a:cubicBezTo>
                      <a:pt x="469" y="80"/>
                      <a:pt x="456" y="83"/>
                      <a:pt x="445" y="85"/>
                    </a:cubicBezTo>
                    <a:cubicBezTo>
                      <a:pt x="444" y="85"/>
                      <a:pt x="443" y="85"/>
                      <a:pt x="443" y="85"/>
                    </a:cubicBezTo>
                    <a:cubicBezTo>
                      <a:pt x="427" y="81"/>
                      <a:pt x="427" y="81"/>
                      <a:pt x="427" y="81"/>
                    </a:cubicBezTo>
                    <a:cubicBezTo>
                      <a:pt x="402" y="85"/>
                      <a:pt x="402" y="85"/>
                      <a:pt x="402" y="85"/>
                    </a:cubicBezTo>
                    <a:cubicBezTo>
                      <a:pt x="401" y="86"/>
                      <a:pt x="400" y="85"/>
                      <a:pt x="399" y="84"/>
                    </a:cubicBezTo>
                    <a:cubicBezTo>
                      <a:pt x="398" y="83"/>
                      <a:pt x="397" y="82"/>
                      <a:pt x="398" y="80"/>
                    </a:cubicBezTo>
                    <a:cubicBezTo>
                      <a:pt x="405" y="55"/>
                      <a:pt x="405" y="55"/>
                      <a:pt x="405" y="55"/>
                    </a:cubicBezTo>
                    <a:cubicBezTo>
                      <a:pt x="400" y="46"/>
                      <a:pt x="400" y="46"/>
                      <a:pt x="400" y="46"/>
                    </a:cubicBezTo>
                    <a:cubicBezTo>
                      <a:pt x="326" y="65"/>
                      <a:pt x="326" y="65"/>
                      <a:pt x="326" y="65"/>
                    </a:cubicBezTo>
                    <a:cubicBezTo>
                      <a:pt x="316" y="67"/>
                      <a:pt x="297" y="72"/>
                      <a:pt x="293" y="71"/>
                    </a:cubicBezTo>
                    <a:cubicBezTo>
                      <a:pt x="291" y="71"/>
                      <a:pt x="280" y="71"/>
                      <a:pt x="272" y="72"/>
                    </a:cubicBezTo>
                    <a:cubicBezTo>
                      <a:pt x="272" y="72"/>
                      <a:pt x="272" y="72"/>
                      <a:pt x="272" y="72"/>
                    </a:cubicBezTo>
                    <a:cubicBezTo>
                      <a:pt x="257" y="105"/>
                      <a:pt x="257" y="105"/>
                      <a:pt x="257" y="105"/>
                    </a:cubicBezTo>
                    <a:cubicBezTo>
                      <a:pt x="257" y="107"/>
                      <a:pt x="254" y="108"/>
                      <a:pt x="252" y="107"/>
                    </a:cubicBezTo>
                    <a:cubicBezTo>
                      <a:pt x="241" y="103"/>
                      <a:pt x="241" y="103"/>
                      <a:pt x="241" y="103"/>
                    </a:cubicBezTo>
                    <a:cubicBezTo>
                      <a:pt x="233" y="125"/>
                      <a:pt x="233" y="125"/>
                      <a:pt x="233" y="125"/>
                    </a:cubicBezTo>
                    <a:cubicBezTo>
                      <a:pt x="233" y="126"/>
                      <a:pt x="233" y="126"/>
                      <a:pt x="233" y="126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7" y="156"/>
                      <a:pt x="217" y="156"/>
                      <a:pt x="216" y="157"/>
                    </a:cubicBezTo>
                    <a:cubicBezTo>
                      <a:pt x="203" y="166"/>
                      <a:pt x="203" y="166"/>
                      <a:pt x="203" y="166"/>
                    </a:cubicBezTo>
                    <a:cubicBezTo>
                      <a:pt x="198" y="188"/>
                      <a:pt x="198" y="188"/>
                      <a:pt x="198" y="188"/>
                    </a:cubicBezTo>
                    <a:cubicBezTo>
                      <a:pt x="198" y="190"/>
                      <a:pt x="197" y="191"/>
                      <a:pt x="196" y="191"/>
                    </a:cubicBezTo>
                    <a:cubicBezTo>
                      <a:pt x="194" y="192"/>
                      <a:pt x="193" y="191"/>
                      <a:pt x="192" y="190"/>
                    </a:cubicBezTo>
                    <a:cubicBezTo>
                      <a:pt x="187" y="186"/>
                      <a:pt x="181" y="181"/>
                      <a:pt x="179" y="179"/>
                    </a:cubicBezTo>
                    <a:cubicBezTo>
                      <a:pt x="177" y="179"/>
                      <a:pt x="173" y="181"/>
                      <a:pt x="170" y="182"/>
                    </a:cubicBezTo>
                    <a:cubicBezTo>
                      <a:pt x="144" y="222"/>
                      <a:pt x="144" y="222"/>
                      <a:pt x="144" y="222"/>
                    </a:cubicBezTo>
                    <a:cubicBezTo>
                      <a:pt x="143" y="222"/>
                      <a:pt x="143" y="223"/>
                      <a:pt x="142" y="223"/>
                    </a:cubicBezTo>
                    <a:cubicBezTo>
                      <a:pt x="117" y="234"/>
                      <a:pt x="117" y="234"/>
                      <a:pt x="117" y="234"/>
                    </a:cubicBezTo>
                    <a:cubicBezTo>
                      <a:pt x="112" y="263"/>
                      <a:pt x="112" y="263"/>
                      <a:pt x="112" y="263"/>
                    </a:cubicBezTo>
                    <a:cubicBezTo>
                      <a:pt x="111" y="265"/>
                      <a:pt x="110" y="266"/>
                      <a:pt x="109" y="267"/>
                    </a:cubicBezTo>
                    <a:cubicBezTo>
                      <a:pt x="67" y="276"/>
                      <a:pt x="67" y="276"/>
                      <a:pt x="67" y="276"/>
                    </a:cubicBezTo>
                    <a:cubicBezTo>
                      <a:pt x="54" y="284"/>
                      <a:pt x="54" y="284"/>
                      <a:pt x="54" y="284"/>
                    </a:cubicBezTo>
                    <a:cubicBezTo>
                      <a:pt x="53" y="284"/>
                      <a:pt x="53" y="285"/>
                      <a:pt x="53" y="285"/>
                    </a:cubicBezTo>
                    <a:cubicBezTo>
                      <a:pt x="36" y="288"/>
                      <a:pt x="36" y="288"/>
                      <a:pt x="36" y="288"/>
                    </a:cubicBezTo>
                    <a:cubicBezTo>
                      <a:pt x="36" y="302"/>
                      <a:pt x="36" y="302"/>
                      <a:pt x="36" y="302"/>
                    </a:cubicBezTo>
                    <a:cubicBezTo>
                      <a:pt x="55" y="310"/>
                      <a:pt x="55" y="310"/>
                      <a:pt x="55" y="310"/>
                    </a:cubicBezTo>
                    <a:cubicBezTo>
                      <a:pt x="56" y="311"/>
                      <a:pt x="57" y="311"/>
                      <a:pt x="57" y="312"/>
                    </a:cubicBezTo>
                    <a:cubicBezTo>
                      <a:pt x="61" y="320"/>
                      <a:pt x="61" y="320"/>
                      <a:pt x="61" y="320"/>
                    </a:cubicBezTo>
                    <a:cubicBezTo>
                      <a:pt x="61" y="321"/>
                      <a:pt x="62" y="321"/>
                      <a:pt x="62" y="321"/>
                    </a:cubicBezTo>
                    <a:cubicBezTo>
                      <a:pt x="66" y="337"/>
                      <a:pt x="66" y="337"/>
                      <a:pt x="66" y="337"/>
                    </a:cubicBezTo>
                    <a:cubicBezTo>
                      <a:pt x="80" y="341"/>
                      <a:pt x="80" y="341"/>
                      <a:pt x="80" y="341"/>
                    </a:cubicBezTo>
                    <a:cubicBezTo>
                      <a:pt x="82" y="341"/>
                      <a:pt x="83" y="344"/>
                      <a:pt x="83" y="346"/>
                    </a:cubicBezTo>
                    <a:cubicBezTo>
                      <a:pt x="79" y="361"/>
                      <a:pt x="79" y="361"/>
                      <a:pt x="79" y="361"/>
                    </a:cubicBezTo>
                    <a:cubicBezTo>
                      <a:pt x="85" y="366"/>
                      <a:pt x="85" y="366"/>
                      <a:pt x="85" y="366"/>
                    </a:cubicBezTo>
                    <a:cubicBezTo>
                      <a:pt x="86" y="366"/>
                      <a:pt x="86" y="368"/>
                      <a:pt x="86" y="369"/>
                    </a:cubicBezTo>
                    <a:cubicBezTo>
                      <a:pt x="86" y="388"/>
                      <a:pt x="86" y="388"/>
                      <a:pt x="86" y="388"/>
                    </a:cubicBezTo>
                    <a:cubicBezTo>
                      <a:pt x="86" y="388"/>
                      <a:pt x="86" y="389"/>
                      <a:pt x="86" y="389"/>
                    </a:cubicBezTo>
                    <a:cubicBezTo>
                      <a:pt x="80" y="416"/>
                      <a:pt x="80" y="416"/>
                      <a:pt x="80" y="416"/>
                    </a:cubicBezTo>
                    <a:cubicBezTo>
                      <a:pt x="80" y="416"/>
                      <a:pt x="80" y="417"/>
                      <a:pt x="79" y="418"/>
                    </a:cubicBezTo>
                    <a:cubicBezTo>
                      <a:pt x="69" y="428"/>
                      <a:pt x="69" y="428"/>
                      <a:pt x="69" y="428"/>
                    </a:cubicBezTo>
                    <a:cubicBezTo>
                      <a:pt x="68" y="428"/>
                      <a:pt x="68" y="429"/>
                      <a:pt x="68" y="429"/>
                    </a:cubicBezTo>
                    <a:cubicBezTo>
                      <a:pt x="56" y="437"/>
                      <a:pt x="56" y="437"/>
                      <a:pt x="56" y="437"/>
                    </a:cubicBezTo>
                    <a:cubicBezTo>
                      <a:pt x="41" y="475"/>
                      <a:pt x="41" y="475"/>
                      <a:pt x="41" y="475"/>
                    </a:cubicBezTo>
                    <a:cubicBezTo>
                      <a:pt x="40" y="477"/>
                      <a:pt x="39" y="478"/>
                      <a:pt x="37" y="478"/>
                    </a:cubicBezTo>
                    <a:cubicBezTo>
                      <a:pt x="31" y="478"/>
                      <a:pt x="31" y="478"/>
                      <a:pt x="31" y="478"/>
                    </a:cubicBezTo>
                    <a:cubicBezTo>
                      <a:pt x="14" y="518"/>
                      <a:pt x="14" y="518"/>
                      <a:pt x="14" y="518"/>
                    </a:cubicBezTo>
                    <a:cubicBezTo>
                      <a:pt x="14" y="519"/>
                      <a:pt x="13" y="519"/>
                      <a:pt x="12" y="520"/>
                    </a:cubicBezTo>
                    <a:cubicBezTo>
                      <a:pt x="7" y="522"/>
                      <a:pt x="7" y="522"/>
                      <a:pt x="7" y="522"/>
                    </a:cubicBezTo>
                    <a:cubicBezTo>
                      <a:pt x="9" y="530"/>
                      <a:pt x="9" y="530"/>
                      <a:pt x="9" y="530"/>
                    </a:cubicBezTo>
                    <a:cubicBezTo>
                      <a:pt x="9" y="531"/>
                      <a:pt x="9" y="532"/>
                      <a:pt x="9" y="533"/>
                    </a:cubicBezTo>
                    <a:cubicBezTo>
                      <a:pt x="0" y="557"/>
                      <a:pt x="0" y="557"/>
                      <a:pt x="0" y="557"/>
                    </a:cubicBezTo>
                    <a:cubicBezTo>
                      <a:pt x="1" y="568"/>
                      <a:pt x="1" y="568"/>
                      <a:pt x="1" y="568"/>
                    </a:cubicBezTo>
                    <a:cubicBezTo>
                      <a:pt x="23" y="563"/>
                      <a:pt x="23" y="563"/>
                      <a:pt x="23" y="563"/>
                    </a:cubicBezTo>
                    <a:cubicBezTo>
                      <a:pt x="23" y="563"/>
                      <a:pt x="23" y="563"/>
                      <a:pt x="24" y="563"/>
                    </a:cubicBezTo>
                    <a:cubicBezTo>
                      <a:pt x="91" y="566"/>
                      <a:pt x="91" y="566"/>
                      <a:pt x="91" y="566"/>
                    </a:cubicBezTo>
                    <a:cubicBezTo>
                      <a:pt x="93" y="566"/>
                      <a:pt x="94" y="567"/>
                      <a:pt x="95" y="568"/>
                    </a:cubicBezTo>
                    <a:cubicBezTo>
                      <a:pt x="101" y="584"/>
                      <a:pt x="101" y="584"/>
                      <a:pt x="101" y="584"/>
                    </a:cubicBezTo>
                    <a:cubicBezTo>
                      <a:pt x="102" y="585"/>
                      <a:pt x="102" y="587"/>
                      <a:pt x="101" y="588"/>
                    </a:cubicBezTo>
                    <a:cubicBezTo>
                      <a:pt x="96" y="593"/>
                      <a:pt x="96" y="593"/>
                      <a:pt x="96" y="593"/>
                    </a:cubicBezTo>
                    <a:cubicBezTo>
                      <a:pt x="102" y="605"/>
                      <a:pt x="102" y="605"/>
                      <a:pt x="102" y="605"/>
                    </a:cubicBezTo>
                    <a:cubicBezTo>
                      <a:pt x="103" y="606"/>
                      <a:pt x="103" y="608"/>
                      <a:pt x="102" y="609"/>
                    </a:cubicBezTo>
                    <a:cubicBezTo>
                      <a:pt x="94" y="626"/>
                      <a:pt x="94" y="626"/>
                      <a:pt x="94" y="626"/>
                    </a:cubicBezTo>
                    <a:cubicBezTo>
                      <a:pt x="92" y="633"/>
                      <a:pt x="92" y="633"/>
                      <a:pt x="92" y="633"/>
                    </a:cubicBezTo>
                    <a:cubicBezTo>
                      <a:pt x="105" y="638"/>
                      <a:pt x="105" y="638"/>
                      <a:pt x="105" y="638"/>
                    </a:cubicBezTo>
                    <a:cubicBezTo>
                      <a:pt x="107" y="638"/>
                      <a:pt x="108" y="639"/>
                      <a:pt x="108" y="641"/>
                    </a:cubicBezTo>
                    <a:cubicBezTo>
                      <a:pt x="114" y="668"/>
                      <a:pt x="114" y="668"/>
                      <a:pt x="114" y="668"/>
                    </a:cubicBezTo>
                    <a:cubicBezTo>
                      <a:pt x="131" y="670"/>
                      <a:pt x="131" y="670"/>
                      <a:pt x="131" y="670"/>
                    </a:cubicBezTo>
                    <a:cubicBezTo>
                      <a:pt x="131" y="670"/>
                      <a:pt x="132" y="671"/>
                      <a:pt x="132" y="671"/>
                    </a:cubicBezTo>
                    <a:cubicBezTo>
                      <a:pt x="138" y="674"/>
                      <a:pt x="138" y="674"/>
                      <a:pt x="138" y="674"/>
                    </a:cubicBezTo>
                    <a:cubicBezTo>
                      <a:pt x="141" y="666"/>
                      <a:pt x="141" y="666"/>
                      <a:pt x="141" y="666"/>
                    </a:cubicBezTo>
                    <a:cubicBezTo>
                      <a:pt x="141" y="666"/>
                      <a:pt x="142" y="666"/>
                      <a:pt x="142" y="665"/>
                    </a:cubicBezTo>
                    <a:cubicBezTo>
                      <a:pt x="151" y="654"/>
                      <a:pt x="151" y="654"/>
                      <a:pt x="151" y="654"/>
                    </a:cubicBezTo>
                    <a:cubicBezTo>
                      <a:pt x="152" y="653"/>
                      <a:pt x="153" y="653"/>
                      <a:pt x="154" y="653"/>
                    </a:cubicBezTo>
                    <a:cubicBezTo>
                      <a:pt x="163" y="653"/>
                      <a:pt x="163" y="653"/>
                      <a:pt x="163" y="653"/>
                    </a:cubicBezTo>
                    <a:cubicBezTo>
                      <a:pt x="164" y="653"/>
                      <a:pt x="166" y="653"/>
                      <a:pt x="166" y="654"/>
                    </a:cubicBezTo>
                    <a:cubicBezTo>
                      <a:pt x="167" y="655"/>
                      <a:pt x="167" y="657"/>
                      <a:pt x="167" y="658"/>
                    </a:cubicBezTo>
                    <a:cubicBezTo>
                      <a:pt x="164" y="669"/>
                      <a:pt x="164" y="669"/>
                      <a:pt x="164" y="669"/>
                    </a:cubicBezTo>
                    <a:cubicBezTo>
                      <a:pt x="164" y="674"/>
                      <a:pt x="164" y="674"/>
                      <a:pt x="164" y="674"/>
                    </a:cubicBezTo>
                    <a:cubicBezTo>
                      <a:pt x="173" y="674"/>
                      <a:pt x="173" y="674"/>
                      <a:pt x="173" y="674"/>
                    </a:cubicBezTo>
                    <a:cubicBezTo>
                      <a:pt x="176" y="674"/>
                      <a:pt x="177" y="675"/>
                      <a:pt x="177" y="678"/>
                    </a:cubicBezTo>
                    <a:cubicBezTo>
                      <a:pt x="177" y="689"/>
                      <a:pt x="177" y="689"/>
                      <a:pt x="177" y="689"/>
                    </a:cubicBezTo>
                    <a:cubicBezTo>
                      <a:pt x="181" y="692"/>
                      <a:pt x="184" y="696"/>
                      <a:pt x="186" y="698"/>
                    </a:cubicBezTo>
                    <a:cubicBezTo>
                      <a:pt x="188" y="695"/>
                      <a:pt x="188" y="695"/>
                      <a:pt x="188" y="695"/>
                    </a:cubicBezTo>
                    <a:cubicBezTo>
                      <a:pt x="189" y="694"/>
                      <a:pt x="190" y="693"/>
                      <a:pt x="191" y="693"/>
                    </a:cubicBezTo>
                    <a:cubicBezTo>
                      <a:pt x="208" y="693"/>
                      <a:pt x="208" y="693"/>
                      <a:pt x="208" y="693"/>
                    </a:cubicBezTo>
                    <a:cubicBezTo>
                      <a:pt x="209" y="693"/>
                      <a:pt x="209" y="693"/>
                      <a:pt x="210" y="693"/>
                    </a:cubicBezTo>
                    <a:cubicBezTo>
                      <a:pt x="224" y="700"/>
                      <a:pt x="224" y="700"/>
                      <a:pt x="224" y="700"/>
                    </a:cubicBezTo>
                    <a:cubicBezTo>
                      <a:pt x="225" y="700"/>
                      <a:pt x="226" y="702"/>
                      <a:pt x="226" y="703"/>
                    </a:cubicBezTo>
                    <a:cubicBezTo>
                      <a:pt x="228" y="715"/>
                      <a:pt x="227" y="716"/>
                      <a:pt x="226" y="717"/>
                    </a:cubicBezTo>
                    <a:cubicBezTo>
                      <a:pt x="225" y="718"/>
                      <a:pt x="224" y="718"/>
                      <a:pt x="224" y="719"/>
                    </a:cubicBezTo>
                    <a:cubicBezTo>
                      <a:pt x="222" y="719"/>
                      <a:pt x="217" y="723"/>
                      <a:pt x="214" y="727"/>
                    </a:cubicBezTo>
                    <a:cubicBezTo>
                      <a:pt x="213" y="727"/>
                      <a:pt x="212" y="728"/>
                      <a:pt x="211" y="728"/>
                    </a:cubicBezTo>
                    <a:cubicBezTo>
                      <a:pt x="201" y="728"/>
                      <a:pt x="201" y="728"/>
                      <a:pt x="201" y="728"/>
                    </a:cubicBezTo>
                    <a:cubicBezTo>
                      <a:pt x="199" y="737"/>
                      <a:pt x="199" y="737"/>
                      <a:pt x="199" y="737"/>
                    </a:cubicBezTo>
                    <a:cubicBezTo>
                      <a:pt x="194" y="754"/>
                      <a:pt x="194" y="754"/>
                      <a:pt x="194" y="754"/>
                    </a:cubicBezTo>
                    <a:cubicBezTo>
                      <a:pt x="194" y="754"/>
                      <a:pt x="194" y="755"/>
                      <a:pt x="194" y="755"/>
                    </a:cubicBezTo>
                    <a:cubicBezTo>
                      <a:pt x="182" y="772"/>
                      <a:pt x="182" y="772"/>
                      <a:pt x="182" y="772"/>
                    </a:cubicBezTo>
                    <a:cubicBezTo>
                      <a:pt x="171" y="802"/>
                      <a:pt x="171" y="802"/>
                      <a:pt x="171" y="802"/>
                    </a:cubicBezTo>
                    <a:cubicBezTo>
                      <a:pt x="170" y="820"/>
                      <a:pt x="170" y="820"/>
                      <a:pt x="170" y="820"/>
                    </a:cubicBezTo>
                    <a:cubicBezTo>
                      <a:pt x="172" y="842"/>
                      <a:pt x="172" y="842"/>
                      <a:pt x="172" y="842"/>
                    </a:cubicBezTo>
                    <a:cubicBezTo>
                      <a:pt x="175" y="854"/>
                      <a:pt x="175" y="854"/>
                      <a:pt x="175" y="854"/>
                    </a:cubicBezTo>
                    <a:cubicBezTo>
                      <a:pt x="177" y="852"/>
                      <a:pt x="177" y="852"/>
                      <a:pt x="177" y="852"/>
                    </a:cubicBezTo>
                    <a:cubicBezTo>
                      <a:pt x="196" y="843"/>
                      <a:pt x="196" y="843"/>
                      <a:pt x="196" y="843"/>
                    </a:cubicBezTo>
                    <a:cubicBezTo>
                      <a:pt x="197" y="842"/>
                      <a:pt x="198" y="843"/>
                      <a:pt x="200" y="843"/>
                    </a:cubicBezTo>
                    <a:cubicBezTo>
                      <a:pt x="230" y="864"/>
                      <a:pt x="230" y="864"/>
                      <a:pt x="230" y="864"/>
                    </a:cubicBezTo>
                    <a:cubicBezTo>
                      <a:pt x="230" y="864"/>
                      <a:pt x="231" y="864"/>
                      <a:pt x="231" y="864"/>
                    </a:cubicBezTo>
                    <a:cubicBezTo>
                      <a:pt x="244" y="876"/>
                      <a:pt x="244" y="876"/>
                      <a:pt x="244" y="876"/>
                    </a:cubicBezTo>
                    <a:cubicBezTo>
                      <a:pt x="245" y="877"/>
                      <a:pt x="246" y="878"/>
                      <a:pt x="246" y="880"/>
                    </a:cubicBezTo>
                    <a:cubicBezTo>
                      <a:pt x="241" y="917"/>
                      <a:pt x="241" y="917"/>
                      <a:pt x="241" y="917"/>
                    </a:cubicBezTo>
                    <a:cubicBezTo>
                      <a:pt x="242" y="933"/>
                      <a:pt x="242" y="933"/>
                      <a:pt x="242" y="933"/>
                    </a:cubicBezTo>
                    <a:cubicBezTo>
                      <a:pt x="253" y="964"/>
                      <a:pt x="253" y="964"/>
                      <a:pt x="253" y="964"/>
                    </a:cubicBezTo>
                    <a:cubicBezTo>
                      <a:pt x="279" y="1005"/>
                      <a:pt x="279" y="1005"/>
                      <a:pt x="279" y="1005"/>
                    </a:cubicBezTo>
                    <a:cubicBezTo>
                      <a:pt x="279" y="1005"/>
                      <a:pt x="279" y="1006"/>
                      <a:pt x="279" y="1006"/>
                    </a:cubicBezTo>
                    <a:cubicBezTo>
                      <a:pt x="283" y="1011"/>
                      <a:pt x="283" y="1011"/>
                      <a:pt x="283" y="1011"/>
                    </a:cubicBezTo>
                    <a:cubicBezTo>
                      <a:pt x="302" y="1010"/>
                      <a:pt x="302" y="1010"/>
                      <a:pt x="302" y="1010"/>
                    </a:cubicBezTo>
                    <a:cubicBezTo>
                      <a:pt x="303" y="1010"/>
                      <a:pt x="304" y="1010"/>
                      <a:pt x="305" y="1011"/>
                    </a:cubicBezTo>
                    <a:cubicBezTo>
                      <a:pt x="321" y="1028"/>
                      <a:pt x="321" y="1028"/>
                      <a:pt x="321" y="1028"/>
                    </a:cubicBezTo>
                    <a:cubicBezTo>
                      <a:pt x="342" y="1030"/>
                      <a:pt x="342" y="1030"/>
                      <a:pt x="342" y="1030"/>
                    </a:cubicBezTo>
                    <a:cubicBezTo>
                      <a:pt x="343" y="1030"/>
                      <a:pt x="343" y="1030"/>
                      <a:pt x="344" y="1031"/>
                    </a:cubicBezTo>
                    <a:cubicBezTo>
                      <a:pt x="367" y="1048"/>
                      <a:pt x="367" y="1048"/>
                      <a:pt x="367" y="1048"/>
                    </a:cubicBezTo>
                    <a:cubicBezTo>
                      <a:pt x="380" y="1036"/>
                      <a:pt x="380" y="1036"/>
                      <a:pt x="380" y="1036"/>
                    </a:cubicBezTo>
                    <a:cubicBezTo>
                      <a:pt x="380" y="1036"/>
                      <a:pt x="381" y="1036"/>
                      <a:pt x="381" y="1036"/>
                    </a:cubicBezTo>
                    <a:cubicBezTo>
                      <a:pt x="401" y="1022"/>
                      <a:pt x="401" y="1022"/>
                      <a:pt x="401" y="1022"/>
                    </a:cubicBezTo>
                    <a:cubicBezTo>
                      <a:pt x="403" y="1021"/>
                      <a:pt x="405" y="1021"/>
                      <a:pt x="406" y="1022"/>
                    </a:cubicBezTo>
                    <a:cubicBezTo>
                      <a:pt x="429" y="1038"/>
                      <a:pt x="429" y="1038"/>
                      <a:pt x="429" y="1038"/>
                    </a:cubicBezTo>
                    <a:cubicBezTo>
                      <a:pt x="446" y="1020"/>
                      <a:pt x="446" y="1020"/>
                      <a:pt x="446" y="1020"/>
                    </a:cubicBezTo>
                    <a:cubicBezTo>
                      <a:pt x="446" y="1019"/>
                      <a:pt x="447" y="1019"/>
                      <a:pt x="448" y="1019"/>
                    </a:cubicBezTo>
                    <a:cubicBezTo>
                      <a:pt x="455" y="1012"/>
                      <a:pt x="455" y="1012"/>
                      <a:pt x="455" y="1012"/>
                    </a:cubicBezTo>
                    <a:cubicBezTo>
                      <a:pt x="456" y="1011"/>
                      <a:pt x="457" y="1010"/>
                      <a:pt x="458" y="1010"/>
                    </a:cubicBezTo>
                    <a:cubicBezTo>
                      <a:pt x="477" y="1010"/>
                      <a:pt x="477" y="1010"/>
                      <a:pt x="477" y="1010"/>
                    </a:cubicBezTo>
                    <a:cubicBezTo>
                      <a:pt x="485" y="994"/>
                      <a:pt x="485" y="994"/>
                      <a:pt x="485" y="994"/>
                    </a:cubicBezTo>
                    <a:cubicBezTo>
                      <a:pt x="490" y="982"/>
                      <a:pt x="490" y="982"/>
                      <a:pt x="490" y="982"/>
                    </a:cubicBezTo>
                    <a:cubicBezTo>
                      <a:pt x="495" y="964"/>
                      <a:pt x="495" y="964"/>
                      <a:pt x="495" y="964"/>
                    </a:cubicBezTo>
                    <a:cubicBezTo>
                      <a:pt x="496" y="963"/>
                      <a:pt x="496" y="962"/>
                      <a:pt x="497" y="962"/>
                    </a:cubicBezTo>
                    <a:cubicBezTo>
                      <a:pt x="508" y="952"/>
                      <a:pt x="508" y="952"/>
                      <a:pt x="508" y="952"/>
                    </a:cubicBezTo>
                    <a:cubicBezTo>
                      <a:pt x="511" y="924"/>
                      <a:pt x="511" y="924"/>
                      <a:pt x="511" y="924"/>
                    </a:cubicBezTo>
                    <a:cubicBezTo>
                      <a:pt x="504" y="911"/>
                      <a:pt x="504" y="911"/>
                      <a:pt x="504" y="911"/>
                    </a:cubicBezTo>
                    <a:cubicBezTo>
                      <a:pt x="504" y="910"/>
                      <a:pt x="504" y="909"/>
                      <a:pt x="504" y="908"/>
                    </a:cubicBezTo>
                    <a:cubicBezTo>
                      <a:pt x="506" y="898"/>
                      <a:pt x="506" y="898"/>
                      <a:pt x="506" y="898"/>
                    </a:cubicBezTo>
                    <a:cubicBezTo>
                      <a:pt x="507" y="897"/>
                      <a:pt x="507" y="897"/>
                      <a:pt x="508" y="896"/>
                    </a:cubicBezTo>
                    <a:cubicBezTo>
                      <a:pt x="530" y="881"/>
                      <a:pt x="530" y="881"/>
                      <a:pt x="530" y="881"/>
                    </a:cubicBezTo>
                    <a:cubicBezTo>
                      <a:pt x="531" y="880"/>
                      <a:pt x="533" y="880"/>
                      <a:pt x="534" y="880"/>
                    </a:cubicBezTo>
                    <a:cubicBezTo>
                      <a:pt x="548" y="889"/>
                      <a:pt x="548" y="889"/>
                      <a:pt x="548" y="889"/>
                    </a:cubicBezTo>
                    <a:cubicBezTo>
                      <a:pt x="549" y="888"/>
                      <a:pt x="549" y="888"/>
                      <a:pt x="549" y="888"/>
                    </a:cubicBezTo>
                    <a:cubicBezTo>
                      <a:pt x="553" y="877"/>
                      <a:pt x="553" y="877"/>
                      <a:pt x="553" y="877"/>
                    </a:cubicBezTo>
                    <a:cubicBezTo>
                      <a:pt x="543" y="858"/>
                      <a:pt x="543" y="858"/>
                      <a:pt x="543" y="858"/>
                    </a:cubicBezTo>
                    <a:cubicBezTo>
                      <a:pt x="534" y="844"/>
                      <a:pt x="534" y="844"/>
                      <a:pt x="534" y="844"/>
                    </a:cubicBezTo>
                    <a:cubicBezTo>
                      <a:pt x="515" y="843"/>
                      <a:pt x="515" y="843"/>
                      <a:pt x="515" y="843"/>
                    </a:cubicBezTo>
                    <a:cubicBezTo>
                      <a:pt x="503" y="851"/>
                      <a:pt x="503" y="851"/>
                      <a:pt x="503" y="851"/>
                    </a:cubicBezTo>
                    <a:cubicBezTo>
                      <a:pt x="503" y="852"/>
                      <a:pt x="502" y="852"/>
                      <a:pt x="502" y="852"/>
                    </a:cubicBezTo>
                    <a:cubicBezTo>
                      <a:pt x="493" y="854"/>
                      <a:pt x="493" y="854"/>
                      <a:pt x="493" y="854"/>
                    </a:cubicBezTo>
                    <a:cubicBezTo>
                      <a:pt x="491" y="854"/>
                      <a:pt x="489" y="853"/>
                      <a:pt x="489" y="851"/>
                    </a:cubicBezTo>
                    <a:cubicBezTo>
                      <a:pt x="486" y="842"/>
                      <a:pt x="486" y="842"/>
                      <a:pt x="486" y="842"/>
                    </a:cubicBezTo>
                    <a:cubicBezTo>
                      <a:pt x="476" y="833"/>
                      <a:pt x="476" y="833"/>
                      <a:pt x="476" y="833"/>
                    </a:cubicBezTo>
                    <a:cubicBezTo>
                      <a:pt x="456" y="826"/>
                      <a:pt x="456" y="826"/>
                      <a:pt x="456" y="826"/>
                    </a:cubicBezTo>
                    <a:cubicBezTo>
                      <a:pt x="455" y="826"/>
                      <a:pt x="454" y="825"/>
                      <a:pt x="454" y="823"/>
                    </a:cubicBezTo>
                    <a:cubicBezTo>
                      <a:pt x="453" y="820"/>
                      <a:pt x="453" y="820"/>
                      <a:pt x="453" y="820"/>
                    </a:cubicBezTo>
                    <a:cubicBezTo>
                      <a:pt x="453" y="820"/>
                      <a:pt x="453" y="821"/>
                      <a:pt x="452" y="821"/>
                    </a:cubicBezTo>
                    <a:cubicBezTo>
                      <a:pt x="442" y="832"/>
                      <a:pt x="442" y="832"/>
                      <a:pt x="442" y="832"/>
                    </a:cubicBezTo>
                    <a:cubicBezTo>
                      <a:pt x="441" y="833"/>
                      <a:pt x="440" y="834"/>
                      <a:pt x="439" y="834"/>
                    </a:cubicBezTo>
                    <a:cubicBezTo>
                      <a:pt x="425" y="834"/>
                      <a:pt x="425" y="834"/>
                      <a:pt x="425" y="834"/>
                    </a:cubicBezTo>
                    <a:cubicBezTo>
                      <a:pt x="423" y="834"/>
                      <a:pt x="422" y="833"/>
                      <a:pt x="421" y="832"/>
                    </a:cubicBezTo>
                    <a:cubicBezTo>
                      <a:pt x="412" y="818"/>
                      <a:pt x="412" y="818"/>
                      <a:pt x="412" y="818"/>
                    </a:cubicBezTo>
                    <a:cubicBezTo>
                      <a:pt x="411" y="817"/>
                      <a:pt x="411" y="816"/>
                      <a:pt x="411" y="815"/>
                    </a:cubicBezTo>
                    <a:cubicBezTo>
                      <a:pt x="413" y="785"/>
                      <a:pt x="413" y="785"/>
                      <a:pt x="413" y="785"/>
                    </a:cubicBezTo>
                    <a:cubicBezTo>
                      <a:pt x="413" y="784"/>
                      <a:pt x="414" y="783"/>
                      <a:pt x="415" y="782"/>
                    </a:cubicBezTo>
                    <a:cubicBezTo>
                      <a:pt x="431" y="773"/>
                      <a:pt x="431" y="773"/>
                      <a:pt x="431" y="773"/>
                    </a:cubicBezTo>
                    <a:cubicBezTo>
                      <a:pt x="436" y="763"/>
                      <a:pt x="436" y="763"/>
                      <a:pt x="436" y="763"/>
                    </a:cubicBezTo>
                    <a:cubicBezTo>
                      <a:pt x="437" y="744"/>
                      <a:pt x="437" y="744"/>
                      <a:pt x="437" y="744"/>
                    </a:cubicBezTo>
                    <a:cubicBezTo>
                      <a:pt x="424" y="727"/>
                      <a:pt x="424" y="727"/>
                      <a:pt x="424" y="727"/>
                    </a:cubicBezTo>
                    <a:cubicBezTo>
                      <a:pt x="423" y="725"/>
                      <a:pt x="422" y="724"/>
                      <a:pt x="423" y="722"/>
                    </a:cubicBezTo>
                    <a:cubicBezTo>
                      <a:pt x="432" y="708"/>
                      <a:pt x="432" y="708"/>
                      <a:pt x="432" y="70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4" y="672"/>
                      <a:pt x="434" y="672"/>
                      <a:pt x="434" y="672"/>
                    </a:cubicBezTo>
                    <a:cubicBezTo>
                      <a:pt x="433" y="654"/>
                      <a:pt x="433" y="654"/>
                      <a:pt x="433" y="654"/>
                    </a:cubicBezTo>
                    <a:cubicBezTo>
                      <a:pt x="433" y="642"/>
                      <a:pt x="433" y="642"/>
                      <a:pt x="433" y="642"/>
                    </a:cubicBezTo>
                    <a:cubicBezTo>
                      <a:pt x="433" y="638"/>
                      <a:pt x="445" y="633"/>
                      <a:pt x="452" y="630"/>
                    </a:cubicBezTo>
                    <a:cubicBezTo>
                      <a:pt x="451" y="627"/>
                      <a:pt x="451" y="621"/>
                      <a:pt x="450" y="615"/>
                    </a:cubicBezTo>
                    <a:cubicBezTo>
                      <a:pt x="442" y="611"/>
                      <a:pt x="442" y="611"/>
                      <a:pt x="442" y="611"/>
                    </a:cubicBezTo>
                    <a:cubicBezTo>
                      <a:pt x="441" y="611"/>
                      <a:pt x="440" y="610"/>
                      <a:pt x="440" y="609"/>
                    </a:cubicBezTo>
                    <a:cubicBezTo>
                      <a:pt x="436" y="594"/>
                      <a:pt x="436" y="594"/>
                      <a:pt x="436" y="594"/>
                    </a:cubicBezTo>
                    <a:cubicBezTo>
                      <a:pt x="430" y="587"/>
                      <a:pt x="430" y="587"/>
                      <a:pt x="430" y="587"/>
                    </a:cubicBezTo>
                    <a:cubicBezTo>
                      <a:pt x="422" y="579"/>
                      <a:pt x="422" y="579"/>
                      <a:pt x="422" y="579"/>
                    </a:cubicBezTo>
                    <a:cubicBezTo>
                      <a:pt x="393" y="579"/>
                      <a:pt x="393" y="579"/>
                      <a:pt x="393" y="579"/>
                    </a:cubicBezTo>
                    <a:cubicBezTo>
                      <a:pt x="392" y="579"/>
                      <a:pt x="390" y="578"/>
                      <a:pt x="390" y="577"/>
                    </a:cubicBezTo>
                    <a:cubicBezTo>
                      <a:pt x="385" y="571"/>
                      <a:pt x="385" y="571"/>
                      <a:pt x="385" y="571"/>
                    </a:cubicBezTo>
                    <a:cubicBezTo>
                      <a:pt x="385" y="571"/>
                      <a:pt x="385" y="570"/>
                      <a:pt x="385" y="570"/>
                    </a:cubicBezTo>
                    <a:cubicBezTo>
                      <a:pt x="382" y="562"/>
                      <a:pt x="382" y="562"/>
                      <a:pt x="382" y="562"/>
                    </a:cubicBezTo>
                    <a:cubicBezTo>
                      <a:pt x="381" y="562"/>
                      <a:pt x="381" y="561"/>
                      <a:pt x="381" y="561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48"/>
                      <a:pt x="383" y="546"/>
                      <a:pt x="385" y="546"/>
                    </a:cubicBezTo>
                    <a:cubicBezTo>
                      <a:pt x="405" y="544"/>
                      <a:pt x="405" y="544"/>
                      <a:pt x="405" y="544"/>
                    </a:cubicBezTo>
                    <a:cubicBezTo>
                      <a:pt x="416" y="534"/>
                      <a:pt x="416" y="534"/>
                      <a:pt x="416" y="534"/>
                    </a:cubicBezTo>
                    <a:cubicBezTo>
                      <a:pt x="420" y="526"/>
                      <a:pt x="420" y="526"/>
                      <a:pt x="420" y="526"/>
                    </a:cubicBezTo>
                    <a:cubicBezTo>
                      <a:pt x="420" y="525"/>
                      <a:pt x="420" y="525"/>
                      <a:pt x="421" y="524"/>
                    </a:cubicBezTo>
                    <a:cubicBezTo>
                      <a:pt x="433" y="516"/>
                      <a:pt x="433" y="516"/>
                      <a:pt x="433" y="516"/>
                    </a:cubicBezTo>
                    <a:cubicBezTo>
                      <a:pt x="431" y="499"/>
                      <a:pt x="431" y="499"/>
                      <a:pt x="431" y="499"/>
                    </a:cubicBezTo>
                    <a:cubicBezTo>
                      <a:pt x="431" y="498"/>
                      <a:pt x="431" y="498"/>
                      <a:pt x="432" y="497"/>
                    </a:cubicBezTo>
                    <a:cubicBezTo>
                      <a:pt x="435" y="486"/>
                      <a:pt x="435" y="486"/>
                      <a:pt x="435" y="486"/>
                    </a:cubicBezTo>
                    <a:cubicBezTo>
                      <a:pt x="435" y="485"/>
                      <a:pt x="436" y="484"/>
                      <a:pt x="437" y="483"/>
                    </a:cubicBezTo>
                    <a:cubicBezTo>
                      <a:pt x="456" y="474"/>
                      <a:pt x="456" y="474"/>
                      <a:pt x="456" y="474"/>
                    </a:cubicBezTo>
                    <a:cubicBezTo>
                      <a:pt x="456" y="474"/>
                      <a:pt x="457" y="473"/>
                      <a:pt x="457" y="473"/>
                    </a:cubicBezTo>
                    <a:cubicBezTo>
                      <a:pt x="471" y="470"/>
                      <a:pt x="471" y="470"/>
                      <a:pt x="471" y="470"/>
                    </a:cubicBezTo>
                    <a:cubicBezTo>
                      <a:pt x="487" y="455"/>
                      <a:pt x="487" y="455"/>
                      <a:pt x="487" y="455"/>
                    </a:cubicBezTo>
                    <a:cubicBezTo>
                      <a:pt x="490" y="445"/>
                      <a:pt x="490" y="445"/>
                      <a:pt x="490" y="445"/>
                    </a:cubicBezTo>
                    <a:cubicBezTo>
                      <a:pt x="491" y="443"/>
                      <a:pt x="492" y="442"/>
                      <a:pt x="494" y="442"/>
                    </a:cubicBezTo>
                    <a:cubicBezTo>
                      <a:pt x="505" y="441"/>
                      <a:pt x="505" y="441"/>
                      <a:pt x="505" y="441"/>
                    </a:cubicBezTo>
                    <a:cubicBezTo>
                      <a:pt x="506" y="441"/>
                      <a:pt x="508" y="442"/>
                      <a:pt x="508" y="443"/>
                    </a:cubicBezTo>
                    <a:cubicBezTo>
                      <a:pt x="512" y="449"/>
                      <a:pt x="512" y="449"/>
                      <a:pt x="512" y="449"/>
                    </a:cubicBezTo>
                    <a:cubicBezTo>
                      <a:pt x="522" y="450"/>
                      <a:pt x="522" y="450"/>
                      <a:pt x="522" y="450"/>
                    </a:cubicBezTo>
                    <a:cubicBezTo>
                      <a:pt x="527" y="447"/>
                      <a:pt x="527" y="447"/>
                      <a:pt x="527" y="447"/>
                    </a:cubicBezTo>
                    <a:cubicBezTo>
                      <a:pt x="528" y="446"/>
                      <a:pt x="530" y="446"/>
                      <a:pt x="531" y="447"/>
                    </a:cubicBezTo>
                    <a:cubicBezTo>
                      <a:pt x="533" y="447"/>
                      <a:pt x="553" y="455"/>
                      <a:pt x="554" y="455"/>
                    </a:cubicBezTo>
                    <a:cubicBezTo>
                      <a:pt x="555" y="455"/>
                      <a:pt x="559" y="455"/>
                      <a:pt x="562" y="456"/>
                    </a:cubicBezTo>
                    <a:cubicBezTo>
                      <a:pt x="564" y="455"/>
                      <a:pt x="564" y="455"/>
                      <a:pt x="564" y="455"/>
                    </a:cubicBezTo>
                    <a:cubicBezTo>
                      <a:pt x="563" y="453"/>
                      <a:pt x="563" y="453"/>
                      <a:pt x="563" y="453"/>
                    </a:cubicBezTo>
                    <a:cubicBezTo>
                      <a:pt x="559" y="444"/>
                      <a:pt x="559" y="444"/>
                      <a:pt x="559" y="444"/>
                    </a:cubicBezTo>
                    <a:cubicBezTo>
                      <a:pt x="557" y="437"/>
                      <a:pt x="557" y="437"/>
                      <a:pt x="557" y="437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49" y="430"/>
                      <a:pt x="549" y="429"/>
                      <a:pt x="549" y="428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7" y="418"/>
                      <a:pt x="548" y="417"/>
                      <a:pt x="548" y="416"/>
                    </a:cubicBezTo>
                    <a:cubicBezTo>
                      <a:pt x="551" y="412"/>
                      <a:pt x="551" y="412"/>
                      <a:pt x="551" y="412"/>
                    </a:cubicBezTo>
                    <a:cubicBezTo>
                      <a:pt x="554" y="395"/>
                      <a:pt x="554" y="395"/>
                      <a:pt x="554" y="395"/>
                    </a:cubicBezTo>
                    <a:cubicBezTo>
                      <a:pt x="554" y="395"/>
                      <a:pt x="554" y="394"/>
                      <a:pt x="555" y="393"/>
                    </a:cubicBezTo>
                    <a:cubicBezTo>
                      <a:pt x="562" y="385"/>
                      <a:pt x="562" y="385"/>
                      <a:pt x="562" y="385"/>
                    </a:cubicBezTo>
                    <a:cubicBezTo>
                      <a:pt x="573" y="369"/>
                      <a:pt x="573" y="369"/>
                      <a:pt x="573" y="369"/>
                    </a:cubicBezTo>
                    <a:cubicBezTo>
                      <a:pt x="574" y="368"/>
                      <a:pt x="575" y="367"/>
                      <a:pt x="576" y="367"/>
                    </a:cubicBezTo>
                    <a:cubicBezTo>
                      <a:pt x="577" y="367"/>
                      <a:pt x="578" y="367"/>
                      <a:pt x="579" y="368"/>
                    </a:cubicBezTo>
                    <a:cubicBezTo>
                      <a:pt x="591" y="380"/>
                      <a:pt x="591" y="380"/>
                      <a:pt x="591" y="380"/>
                    </a:cubicBezTo>
                    <a:cubicBezTo>
                      <a:pt x="593" y="381"/>
                      <a:pt x="593" y="381"/>
                      <a:pt x="593" y="381"/>
                    </a:cubicBezTo>
                    <a:cubicBezTo>
                      <a:pt x="609" y="355"/>
                      <a:pt x="609" y="355"/>
                      <a:pt x="609" y="355"/>
                    </a:cubicBezTo>
                    <a:cubicBezTo>
                      <a:pt x="609" y="354"/>
                      <a:pt x="611" y="354"/>
                      <a:pt x="612" y="354"/>
                    </a:cubicBezTo>
                    <a:cubicBezTo>
                      <a:pt x="625" y="352"/>
                      <a:pt x="625" y="352"/>
                      <a:pt x="625" y="352"/>
                    </a:cubicBezTo>
                    <a:cubicBezTo>
                      <a:pt x="626" y="352"/>
                      <a:pt x="627" y="352"/>
                      <a:pt x="628" y="353"/>
                    </a:cubicBezTo>
                    <a:cubicBezTo>
                      <a:pt x="643" y="364"/>
                      <a:pt x="643" y="364"/>
                      <a:pt x="643" y="364"/>
                    </a:cubicBezTo>
                    <a:cubicBezTo>
                      <a:pt x="654" y="369"/>
                      <a:pt x="654" y="369"/>
                      <a:pt x="654" y="369"/>
                    </a:cubicBezTo>
                    <a:cubicBezTo>
                      <a:pt x="665" y="370"/>
                      <a:pt x="665" y="370"/>
                      <a:pt x="665" y="370"/>
                    </a:cubicBezTo>
                    <a:cubicBezTo>
                      <a:pt x="666" y="351"/>
                      <a:pt x="666" y="351"/>
                      <a:pt x="666" y="351"/>
                    </a:cubicBezTo>
                    <a:cubicBezTo>
                      <a:pt x="666" y="350"/>
                      <a:pt x="667" y="349"/>
                      <a:pt x="668" y="348"/>
                    </a:cubicBezTo>
                    <a:cubicBezTo>
                      <a:pt x="677" y="342"/>
                      <a:pt x="677" y="342"/>
                      <a:pt x="677" y="342"/>
                    </a:cubicBezTo>
                    <a:cubicBezTo>
                      <a:pt x="680" y="334"/>
                      <a:pt x="680" y="334"/>
                      <a:pt x="680" y="334"/>
                    </a:cubicBezTo>
                    <a:cubicBezTo>
                      <a:pt x="680" y="333"/>
                      <a:pt x="680" y="333"/>
                      <a:pt x="680" y="333"/>
                    </a:cubicBezTo>
                    <a:cubicBezTo>
                      <a:pt x="686" y="324"/>
                      <a:pt x="686" y="324"/>
                      <a:pt x="686" y="324"/>
                    </a:cubicBezTo>
                    <a:cubicBezTo>
                      <a:pt x="686" y="323"/>
                      <a:pt x="687" y="323"/>
                      <a:pt x="688" y="323"/>
                    </a:cubicBezTo>
                    <a:cubicBezTo>
                      <a:pt x="698" y="320"/>
                      <a:pt x="698" y="320"/>
                      <a:pt x="698" y="320"/>
                    </a:cubicBezTo>
                    <a:cubicBezTo>
                      <a:pt x="699" y="320"/>
                      <a:pt x="701" y="320"/>
                      <a:pt x="701" y="321"/>
                    </a:cubicBezTo>
                    <a:cubicBezTo>
                      <a:pt x="702" y="321"/>
                      <a:pt x="703" y="322"/>
                      <a:pt x="703" y="323"/>
                    </a:cubicBezTo>
                    <a:cubicBezTo>
                      <a:pt x="706" y="339"/>
                      <a:pt x="706" y="339"/>
                      <a:pt x="706" y="339"/>
                    </a:cubicBezTo>
                    <a:cubicBezTo>
                      <a:pt x="724" y="346"/>
                      <a:pt x="724" y="346"/>
                      <a:pt x="724" y="346"/>
                    </a:cubicBezTo>
                    <a:cubicBezTo>
                      <a:pt x="725" y="346"/>
                      <a:pt x="725" y="347"/>
                      <a:pt x="726" y="347"/>
                    </a:cubicBezTo>
                    <a:cubicBezTo>
                      <a:pt x="740" y="365"/>
                      <a:pt x="740" y="365"/>
                      <a:pt x="740" y="365"/>
                    </a:cubicBezTo>
                    <a:cubicBezTo>
                      <a:pt x="740" y="365"/>
                      <a:pt x="740" y="366"/>
                      <a:pt x="740" y="366"/>
                    </a:cubicBezTo>
                    <a:cubicBezTo>
                      <a:pt x="747" y="384"/>
                      <a:pt x="747" y="384"/>
                      <a:pt x="747" y="384"/>
                    </a:cubicBezTo>
                    <a:cubicBezTo>
                      <a:pt x="768" y="384"/>
                      <a:pt x="768" y="384"/>
                      <a:pt x="768" y="384"/>
                    </a:cubicBezTo>
                    <a:cubicBezTo>
                      <a:pt x="781" y="373"/>
                      <a:pt x="781" y="373"/>
                      <a:pt x="781" y="373"/>
                    </a:cubicBezTo>
                    <a:cubicBezTo>
                      <a:pt x="782" y="373"/>
                      <a:pt x="782" y="372"/>
                      <a:pt x="783" y="372"/>
                    </a:cubicBezTo>
                    <a:cubicBezTo>
                      <a:pt x="806" y="371"/>
                      <a:pt x="806" y="371"/>
                      <a:pt x="806" y="371"/>
                    </a:cubicBezTo>
                    <a:cubicBezTo>
                      <a:pt x="827" y="345"/>
                      <a:pt x="827" y="345"/>
                      <a:pt x="827" y="345"/>
                    </a:cubicBezTo>
                    <a:cubicBezTo>
                      <a:pt x="827" y="330"/>
                      <a:pt x="827" y="330"/>
                      <a:pt x="827" y="330"/>
                    </a:cubicBezTo>
                    <a:cubicBezTo>
                      <a:pt x="812" y="316"/>
                      <a:pt x="812" y="316"/>
                      <a:pt x="812" y="316"/>
                    </a:cubicBezTo>
                    <a:cubicBezTo>
                      <a:pt x="812" y="315"/>
                      <a:pt x="811" y="314"/>
                      <a:pt x="811" y="313"/>
                    </a:cubicBezTo>
                    <a:cubicBezTo>
                      <a:pt x="811" y="308"/>
                      <a:pt x="811" y="308"/>
                      <a:pt x="811" y="308"/>
                    </a:cubicBezTo>
                    <a:cubicBezTo>
                      <a:pt x="811" y="307"/>
                      <a:pt x="812" y="306"/>
                      <a:pt x="813" y="305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8" name="Freeform 104">
                <a:extLst>
                  <a:ext uri="{FF2B5EF4-FFF2-40B4-BE49-F238E27FC236}">
                    <a16:creationId xmlns:a16="http://schemas.microsoft.com/office/drawing/2014/main" id="{602D4E78-5E57-424B-8CE5-A408C3E62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089" y="1039812"/>
                <a:ext cx="2308228" cy="2338384"/>
              </a:xfrm>
              <a:custGeom>
                <a:avLst/>
                <a:gdLst>
                  <a:gd name="T0" fmla="*/ 64 w 1696"/>
                  <a:gd name="T1" fmla="*/ 424 h 1719"/>
                  <a:gd name="T2" fmla="*/ 143 w 1696"/>
                  <a:gd name="T3" fmla="*/ 412 h 1719"/>
                  <a:gd name="T4" fmla="*/ 163 w 1696"/>
                  <a:gd name="T5" fmla="*/ 434 h 1719"/>
                  <a:gd name="T6" fmla="*/ 220 w 1696"/>
                  <a:gd name="T7" fmla="*/ 409 h 1719"/>
                  <a:gd name="T8" fmla="*/ 223 w 1696"/>
                  <a:gd name="T9" fmla="*/ 460 h 1719"/>
                  <a:gd name="T10" fmla="*/ 307 w 1696"/>
                  <a:gd name="T11" fmla="*/ 477 h 1719"/>
                  <a:gd name="T12" fmla="*/ 331 w 1696"/>
                  <a:gd name="T13" fmla="*/ 550 h 1719"/>
                  <a:gd name="T14" fmla="*/ 396 w 1696"/>
                  <a:gd name="T15" fmla="*/ 598 h 1719"/>
                  <a:gd name="T16" fmla="*/ 441 w 1696"/>
                  <a:gd name="T17" fmla="*/ 687 h 1719"/>
                  <a:gd name="T18" fmla="*/ 382 w 1696"/>
                  <a:gd name="T19" fmla="*/ 710 h 1719"/>
                  <a:gd name="T20" fmla="*/ 385 w 1696"/>
                  <a:gd name="T21" fmla="*/ 788 h 1719"/>
                  <a:gd name="T22" fmla="*/ 400 w 1696"/>
                  <a:gd name="T23" fmla="*/ 829 h 1719"/>
                  <a:gd name="T24" fmla="*/ 388 w 1696"/>
                  <a:gd name="T25" fmla="*/ 878 h 1719"/>
                  <a:gd name="T26" fmla="*/ 480 w 1696"/>
                  <a:gd name="T27" fmla="*/ 898 h 1719"/>
                  <a:gd name="T28" fmla="*/ 566 w 1696"/>
                  <a:gd name="T29" fmla="*/ 942 h 1719"/>
                  <a:gd name="T30" fmla="*/ 565 w 1696"/>
                  <a:gd name="T31" fmla="*/ 974 h 1719"/>
                  <a:gd name="T32" fmla="*/ 438 w 1696"/>
                  <a:gd name="T33" fmla="*/ 1269 h 1719"/>
                  <a:gd name="T34" fmla="*/ 574 w 1696"/>
                  <a:gd name="T35" fmla="*/ 1257 h 1719"/>
                  <a:gd name="T36" fmla="*/ 605 w 1696"/>
                  <a:gd name="T37" fmla="*/ 1282 h 1719"/>
                  <a:gd name="T38" fmla="*/ 650 w 1696"/>
                  <a:gd name="T39" fmla="*/ 1212 h 1719"/>
                  <a:gd name="T40" fmla="*/ 710 w 1696"/>
                  <a:gd name="T41" fmla="*/ 1209 h 1719"/>
                  <a:gd name="T42" fmla="*/ 779 w 1696"/>
                  <a:gd name="T43" fmla="*/ 1227 h 1719"/>
                  <a:gd name="T44" fmla="*/ 845 w 1696"/>
                  <a:gd name="T45" fmla="*/ 1216 h 1719"/>
                  <a:gd name="T46" fmla="*/ 904 w 1696"/>
                  <a:gd name="T47" fmla="*/ 1260 h 1719"/>
                  <a:gd name="T48" fmla="*/ 904 w 1696"/>
                  <a:gd name="T49" fmla="*/ 1299 h 1719"/>
                  <a:gd name="T50" fmla="*/ 965 w 1696"/>
                  <a:gd name="T51" fmla="*/ 1288 h 1719"/>
                  <a:gd name="T52" fmla="*/ 992 w 1696"/>
                  <a:gd name="T53" fmla="*/ 1328 h 1719"/>
                  <a:gd name="T54" fmla="*/ 1045 w 1696"/>
                  <a:gd name="T55" fmla="*/ 1342 h 1719"/>
                  <a:gd name="T56" fmla="*/ 1136 w 1696"/>
                  <a:gd name="T57" fmla="*/ 1367 h 1719"/>
                  <a:gd name="T58" fmla="*/ 1208 w 1696"/>
                  <a:gd name="T59" fmla="*/ 1369 h 1719"/>
                  <a:gd name="T60" fmla="*/ 1248 w 1696"/>
                  <a:gd name="T61" fmla="*/ 1303 h 1719"/>
                  <a:gd name="T62" fmla="*/ 1292 w 1696"/>
                  <a:gd name="T63" fmla="*/ 1330 h 1719"/>
                  <a:gd name="T64" fmla="*/ 1327 w 1696"/>
                  <a:gd name="T65" fmla="*/ 1344 h 1719"/>
                  <a:gd name="T66" fmla="*/ 1360 w 1696"/>
                  <a:gd name="T67" fmla="*/ 1349 h 1719"/>
                  <a:gd name="T68" fmla="*/ 1441 w 1696"/>
                  <a:gd name="T69" fmla="*/ 1350 h 1719"/>
                  <a:gd name="T70" fmla="*/ 1501 w 1696"/>
                  <a:gd name="T71" fmla="*/ 1390 h 1719"/>
                  <a:gd name="T72" fmla="*/ 1437 w 1696"/>
                  <a:gd name="T73" fmla="*/ 1413 h 1719"/>
                  <a:gd name="T74" fmla="*/ 1512 w 1696"/>
                  <a:gd name="T75" fmla="*/ 1527 h 1719"/>
                  <a:gd name="T76" fmla="*/ 1561 w 1696"/>
                  <a:gd name="T77" fmla="*/ 1527 h 1719"/>
                  <a:gd name="T78" fmla="*/ 1578 w 1696"/>
                  <a:gd name="T79" fmla="*/ 1566 h 1719"/>
                  <a:gd name="T80" fmla="*/ 1578 w 1696"/>
                  <a:gd name="T81" fmla="*/ 1672 h 1719"/>
                  <a:gd name="T82" fmla="*/ 1637 w 1696"/>
                  <a:gd name="T83" fmla="*/ 1699 h 1719"/>
                  <a:gd name="T84" fmla="*/ 1661 w 1696"/>
                  <a:gd name="T85" fmla="*/ 1717 h 1719"/>
                  <a:gd name="T86" fmla="*/ 1689 w 1696"/>
                  <a:gd name="T87" fmla="*/ 1633 h 1719"/>
                  <a:gd name="T88" fmla="*/ 1659 w 1696"/>
                  <a:gd name="T89" fmla="*/ 1381 h 1719"/>
                  <a:gd name="T90" fmla="*/ 1669 w 1696"/>
                  <a:gd name="T91" fmla="*/ 1317 h 1719"/>
                  <a:gd name="T92" fmla="*/ 1598 w 1696"/>
                  <a:gd name="T93" fmla="*/ 1127 h 1719"/>
                  <a:gd name="T94" fmla="*/ 1533 w 1696"/>
                  <a:gd name="T95" fmla="*/ 1027 h 1719"/>
                  <a:gd name="T96" fmla="*/ 1452 w 1696"/>
                  <a:gd name="T97" fmla="*/ 869 h 1719"/>
                  <a:gd name="T98" fmla="*/ 1414 w 1696"/>
                  <a:gd name="T99" fmla="*/ 784 h 1719"/>
                  <a:gd name="T100" fmla="*/ 1159 w 1696"/>
                  <a:gd name="T101" fmla="*/ 449 h 1719"/>
                  <a:gd name="T102" fmla="*/ 1009 w 1696"/>
                  <a:gd name="T103" fmla="*/ 134 h 1719"/>
                  <a:gd name="T104" fmla="*/ 910 w 1696"/>
                  <a:gd name="T105" fmla="*/ 22 h 1719"/>
                  <a:gd name="T106" fmla="*/ 882 w 1696"/>
                  <a:gd name="T107" fmla="*/ 162 h 1719"/>
                  <a:gd name="T108" fmla="*/ 663 w 1696"/>
                  <a:gd name="T109" fmla="*/ 290 h 1719"/>
                  <a:gd name="T110" fmla="*/ 499 w 1696"/>
                  <a:gd name="T111" fmla="*/ 269 h 1719"/>
                  <a:gd name="T112" fmla="*/ 165 w 1696"/>
                  <a:gd name="T113" fmla="*/ 281 h 1719"/>
                  <a:gd name="T114" fmla="*/ 0 w 1696"/>
                  <a:gd name="T115" fmla="*/ 349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96" h="1719">
                    <a:moveTo>
                      <a:pt x="37" y="371"/>
                    </a:moveTo>
                    <a:cubicBezTo>
                      <a:pt x="37" y="371"/>
                      <a:pt x="38" y="371"/>
                      <a:pt x="38" y="372"/>
                    </a:cubicBezTo>
                    <a:cubicBezTo>
                      <a:pt x="57" y="405"/>
                      <a:pt x="57" y="405"/>
                      <a:pt x="57" y="405"/>
                    </a:cubicBezTo>
                    <a:cubicBezTo>
                      <a:pt x="57" y="405"/>
                      <a:pt x="58" y="406"/>
                      <a:pt x="58" y="406"/>
                    </a:cubicBezTo>
                    <a:cubicBezTo>
                      <a:pt x="59" y="414"/>
                      <a:pt x="62" y="422"/>
                      <a:pt x="64" y="424"/>
                    </a:cubicBezTo>
                    <a:cubicBezTo>
                      <a:pt x="67" y="425"/>
                      <a:pt x="115" y="453"/>
                      <a:pt x="130" y="461"/>
                    </a:cubicBezTo>
                    <a:cubicBezTo>
                      <a:pt x="138" y="442"/>
                      <a:pt x="138" y="442"/>
                      <a:pt x="138" y="442"/>
                    </a:cubicBezTo>
                    <a:cubicBezTo>
                      <a:pt x="134" y="425"/>
                      <a:pt x="134" y="425"/>
                      <a:pt x="134" y="425"/>
                    </a:cubicBezTo>
                    <a:cubicBezTo>
                      <a:pt x="134" y="423"/>
                      <a:pt x="134" y="422"/>
                      <a:pt x="135" y="421"/>
                    </a:cubicBezTo>
                    <a:cubicBezTo>
                      <a:pt x="143" y="412"/>
                      <a:pt x="143" y="412"/>
                      <a:pt x="143" y="412"/>
                    </a:cubicBezTo>
                    <a:cubicBezTo>
                      <a:pt x="144" y="411"/>
                      <a:pt x="145" y="411"/>
                      <a:pt x="146" y="410"/>
                    </a:cubicBezTo>
                    <a:cubicBezTo>
                      <a:pt x="158" y="409"/>
                      <a:pt x="158" y="409"/>
                      <a:pt x="158" y="409"/>
                    </a:cubicBezTo>
                    <a:cubicBezTo>
                      <a:pt x="159" y="409"/>
                      <a:pt x="161" y="409"/>
                      <a:pt x="161" y="410"/>
                    </a:cubicBezTo>
                    <a:cubicBezTo>
                      <a:pt x="162" y="411"/>
                      <a:pt x="163" y="412"/>
                      <a:pt x="163" y="413"/>
                    </a:cubicBezTo>
                    <a:cubicBezTo>
                      <a:pt x="163" y="434"/>
                      <a:pt x="163" y="434"/>
                      <a:pt x="163" y="434"/>
                    </a:cubicBezTo>
                    <a:cubicBezTo>
                      <a:pt x="169" y="438"/>
                      <a:pt x="169" y="438"/>
                      <a:pt x="169" y="438"/>
                    </a:cubicBezTo>
                    <a:cubicBezTo>
                      <a:pt x="184" y="435"/>
                      <a:pt x="184" y="435"/>
                      <a:pt x="184" y="435"/>
                    </a:cubicBezTo>
                    <a:cubicBezTo>
                      <a:pt x="199" y="412"/>
                      <a:pt x="199" y="412"/>
                      <a:pt x="199" y="412"/>
                    </a:cubicBezTo>
                    <a:cubicBezTo>
                      <a:pt x="200" y="411"/>
                      <a:pt x="201" y="410"/>
                      <a:pt x="202" y="410"/>
                    </a:cubicBezTo>
                    <a:cubicBezTo>
                      <a:pt x="220" y="409"/>
                      <a:pt x="220" y="409"/>
                      <a:pt x="220" y="409"/>
                    </a:cubicBezTo>
                    <a:cubicBezTo>
                      <a:pt x="222" y="409"/>
                      <a:pt x="224" y="410"/>
                      <a:pt x="224" y="411"/>
                    </a:cubicBezTo>
                    <a:cubicBezTo>
                      <a:pt x="230" y="423"/>
                      <a:pt x="230" y="423"/>
                      <a:pt x="230" y="423"/>
                    </a:cubicBezTo>
                    <a:cubicBezTo>
                      <a:pt x="231" y="424"/>
                      <a:pt x="231" y="425"/>
                      <a:pt x="230" y="426"/>
                    </a:cubicBezTo>
                    <a:cubicBezTo>
                      <a:pt x="218" y="449"/>
                      <a:pt x="218" y="449"/>
                      <a:pt x="218" y="449"/>
                    </a:cubicBezTo>
                    <a:cubicBezTo>
                      <a:pt x="223" y="460"/>
                      <a:pt x="223" y="460"/>
                      <a:pt x="223" y="460"/>
                    </a:cubicBezTo>
                    <a:cubicBezTo>
                      <a:pt x="246" y="482"/>
                      <a:pt x="246" y="482"/>
                      <a:pt x="246" y="482"/>
                    </a:cubicBezTo>
                    <a:cubicBezTo>
                      <a:pt x="262" y="482"/>
                      <a:pt x="262" y="482"/>
                      <a:pt x="262" y="482"/>
                    </a:cubicBezTo>
                    <a:cubicBezTo>
                      <a:pt x="283" y="470"/>
                      <a:pt x="283" y="470"/>
                      <a:pt x="283" y="470"/>
                    </a:cubicBezTo>
                    <a:cubicBezTo>
                      <a:pt x="284" y="469"/>
                      <a:pt x="286" y="469"/>
                      <a:pt x="287" y="469"/>
                    </a:cubicBezTo>
                    <a:cubicBezTo>
                      <a:pt x="307" y="477"/>
                      <a:pt x="307" y="477"/>
                      <a:pt x="307" y="477"/>
                    </a:cubicBezTo>
                    <a:cubicBezTo>
                      <a:pt x="319" y="473"/>
                      <a:pt x="319" y="473"/>
                      <a:pt x="319" y="473"/>
                    </a:cubicBezTo>
                    <a:cubicBezTo>
                      <a:pt x="321" y="473"/>
                      <a:pt x="322" y="473"/>
                      <a:pt x="323" y="475"/>
                    </a:cubicBezTo>
                    <a:cubicBezTo>
                      <a:pt x="331" y="487"/>
                      <a:pt x="331" y="487"/>
                      <a:pt x="331" y="487"/>
                    </a:cubicBezTo>
                    <a:cubicBezTo>
                      <a:pt x="331" y="488"/>
                      <a:pt x="331" y="488"/>
                      <a:pt x="331" y="489"/>
                    </a:cubicBezTo>
                    <a:cubicBezTo>
                      <a:pt x="331" y="550"/>
                      <a:pt x="331" y="550"/>
                      <a:pt x="331" y="550"/>
                    </a:cubicBezTo>
                    <a:cubicBezTo>
                      <a:pt x="345" y="569"/>
                      <a:pt x="345" y="569"/>
                      <a:pt x="345" y="569"/>
                    </a:cubicBezTo>
                    <a:cubicBezTo>
                      <a:pt x="357" y="573"/>
                      <a:pt x="357" y="573"/>
                      <a:pt x="357" y="573"/>
                    </a:cubicBezTo>
                    <a:cubicBezTo>
                      <a:pt x="392" y="573"/>
                      <a:pt x="392" y="573"/>
                      <a:pt x="392" y="573"/>
                    </a:cubicBezTo>
                    <a:cubicBezTo>
                      <a:pt x="394" y="573"/>
                      <a:pt x="396" y="575"/>
                      <a:pt x="396" y="577"/>
                    </a:cubicBezTo>
                    <a:cubicBezTo>
                      <a:pt x="396" y="598"/>
                      <a:pt x="396" y="598"/>
                      <a:pt x="396" y="598"/>
                    </a:cubicBezTo>
                    <a:cubicBezTo>
                      <a:pt x="417" y="607"/>
                      <a:pt x="417" y="607"/>
                      <a:pt x="417" y="607"/>
                    </a:cubicBezTo>
                    <a:cubicBezTo>
                      <a:pt x="443" y="622"/>
                      <a:pt x="443" y="622"/>
                      <a:pt x="443" y="622"/>
                    </a:cubicBezTo>
                    <a:cubicBezTo>
                      <a:pt x="444" y="623"/>
                      <a:pt x="445" y="625"/>
                      <a:pt x="445" y="626"/>
                    </a:cubicBezTo>
                    <a:cubicBezTo>
                      <a:pt x="441" y="644"/>
                      <a:pt x="441" y="644"/>
                      <a:pt x="441" y="644"/>
                    </a:cubicBezTo>
                    <a:cubicBezTo>
                      <a:pt x="441" y="687"/>
                      <a:pt x="441" y="687"/>
                      <a:pt x="441" y="687"/>
                    </a:cubicBezTo>
                    <a:cubicBezTo>
                      <a:pt x="441" y="689"/>
                      <a:pt x="439" y="691"/>
                      <a:pt x="437" y="691"/>
                    </a:cubicBezTo>
                    <a:cubicBezTo>
                      <a:pt x="412" y="691"/>
                      <a:pt x="412" y="691"/>
                      <a:pt x="412" y="691"/>
                    </a:cubicBezTo>
                    <a:cubicBezTo>
                      <a:pt x="396" y="709"/>
                      <a:pt x="396" y="709"/>
                      <a:pt x="396" y="709"/>
                    </a:cubicBezTo>
                    <a:cubicBezTo>
                      <a:pt x="395" y="710"/>
                      <a:pt x="394" y="710"/>
                      <a:pt x="393" y="710"/>
                    </a:cubicBezTo>
                    <a:cubicBezTo>
                      <a:pt x="382" y="710"/>
                      <a:pt x="382" y="710"/>
                      <a:pt x="382" y="710"/>
                    </a:cubicBezTo>
                    <a:cubicBezTo>
                      <a:pt x="383" y="734"/>
                      <a:pt x="383" y="734"/>
                      <a:pt x="383" y="734"/>
                    </a:cubicBezTo>
                    <a:cubicBezTo>
                      <a:pt x="383" y="734"/>
                      <a:pt x="383" y="735"/>
                      <a:pt x="383" y="735"/>
                    </a:cubicBezTo>
                    <a:cubicBezTo>
                      <a:pt x="381" y="757"/>
                      <a:pt x="381" y="757"/>
                      <a:pt x="381" y="757"/>
                    </a:cubicBezTo>
                    <a:cubicBezTo>
                      <a:pt x="386" y="785"/>
                      <a:pt x="386" y="785"/>
                      <a:pt x="386" y="785"/>
                    </a:cubicBezTo>
                    <a:cubicBezTo>
                      <a:pt x="386" y="786"/>
                      <a:pt x="386" y="787"/>
                      <a:pt x="385" y="788"/>
                    </a:cubicBezTo>
                    <a:cubicBezTo>
                      <a:pt x="371" y="809"/>
                      <a:pt x="371" y="809"/>
                      <a:pt x="371" y="809"/>
                    </a:cubicBezTo>
                    <a:cubicBezTo>
                      <a:pt x="374" y="811"/>
                      <a:pt x="374" y="811"/>
                      <a:pt x="374" y="811"/>
                    </a:cubicBezTo>
                    <a:cubicBezTo>
                      <a:pt x="390" y="808"/>
                      <a:pt x="390" y="808"/>
                      <a:pt x="390" y="808"/>
                    </a:cubicBezTo>
                    <a:cubicBezTo>
                      <a:pt x="392" y="808"/>
                      <a:pt x="394" y="809"/>
                      <a:pt x="395" y="811"/>
                    </a:cubicBezTo>
                    <a:cubicBezTo>
                      <a:pt x="400" y="829"/>
                      <a:pt x="400" y="829"/>
                      <a:pt x="400" y="829"/>
                    </a:cubicBezTo>
                    <a:cubicBezTo>
                      <a:pt x="400" y="830"/>
                      <a:pt x="400" y="831"/>
                      <a:pt x="400" y="832"/>
                    </a:cubicBezTo>
                    <a:cubicBezTo>
                      <a:pt x="393" y="850"/>
                      <a:pt x="393" y="850"/>
                      <a:pt x="393" y="850"/>
                    </a:cubicBezTo>
                    <a:cubicBezTo>
                      <a:pt x="393" y="850"/>
                      <a:pt x="393" y="850"/>
                      <a:pt x="393" y="851"/>
                    </a:cubicBezTo>
                    <a:cubicBezTo>
                      <a:pt x="383" y="865"/>
                      <a:pt x="383" y="865"/>
                      <a:pt x="383" y="865"/>
                    </a:cubicBezTo>
                    <a:cubicBezTo>
                      <a:pt x="388" y="878"/>
                      <a:pt x="388" y="878"/>
                      <a:pt x="388" y="878"/>
                    </a:cubicBezTo>
                    <a:cubicBezTo>
                      <a:pt x="408" y="881"/>
                      <a:pt x="408" y="881"/>
                      <a:pt x="408" y="881"/>
                    </a:cubicBezTo>
                    <a:cubicBezTo>
                      <a:pt x="423" y="875"/>
                      <a:pt x="423" y="875"/>
                      <a:pt x="423" y="875"/>
                    </a:cubicBezTo>
                    <a:cubicBezTo>
                      <a:pt x="424" y="875"/>
                      <a:pt x="425" y="875"/>
                      <a:pt x="426" y="876"/>
                    </a:cubicBezTo>
                    <a:cubicBezTo>
                      <a:pt x="459" y="898"/>
                      <a:pt x="459" y="898"/>
                      <a:pt x="459" y="898"/>
                    </a:cubicBezTo>
                    <a:cubicBezTo>
                      <a:pt x="480" y="898"/>
                      <a:pt x="480" y="898"/>
                      <a:pt x="480" y="898"/>
                    </a:cubicBezTo>
                    <a:cubicBezTo>
                      <a:pt x="481" y="898"/>
                      <a:pt x="482" y="899"/>
                      <a:pt x="483" y="900"/>
                    </a:cubicBezTo>
                    <a:cubicBezTo>
                      <a:pt x="506" y="924"/>
                      <a:pt x="506" y="924"/>
                      <a:pt x="506" y="924"/>
                    </a:cubicBezTo>
                    <a:cubicBezTo>
                      <a:pt x="559" y="924"/>
                      <a:pt x="559" y="924"/>
                      <a:pt x="559" y="924"/>
                    </a:cubicBezTo>
                    <a:cubicBezTo>
                      <a:pt x="561" y="924"/>
                      <a:pt x="562" y="926"/>
                      <a:pt x="563" y="927"/>
                    </a:cubicBezTo>
                    <a:cubicBezTo>
                      <a:pt x="566" y="942"/>
                      <a:pt x="566" y="942"/>
                      <a:pt x="566" y="942"/>
                    </a:cubicBezTo>
                    <a:cubicBezTo>
                      <a:pt x="580" y="955"/>
                      <a:pt x="580" y="955"/>
                      <a:pt x="580" y="955"/>
                    </a:cubicBezTo>
                    <a:cubicBezTo>
                      <a:pt x="582" y="956"/>
                      <a:pt x="582" y="958"/>
                      <a:pt x="581" y="960"/>
                    </a:cubicBezTo>
                    <a:cubicBezTo>
                      <a:pt x="573" y="972"/>
                      <a:pt x="573" y="972"/>
                      <a:pt x="573" y="972"/>
                    </a:cubicBezTo>
                    <a:cubicBezTo>
                      <a:pt x="573" y="973"/>
                      <a:pt x="571" y="974"/>
                      <a:pt x="570" y="974"/>
                    </a:cubicBezTo>
                    <a:cubicBezTo>
                      <a:pt x="565" y="974"/>
                      <a:pt x="565" y="974"/>
                      <a:pt x="565" y="974"/>
                    </a:cubicBezTo>
                    <a:cubicBezTo>
                      <a:pt x="546" y="999"/>
                      <a:pt x="546" y="999"/>
                      <a:pt x="546" y="999"/>
                    </a:cubicBezTo>
                    <a:cubicBezTo>
                      <a:pt x="542" y="1010"/>
                      <a:pt x="542" y="1010"/>
                      <a:pt x="542" y="1010"/>
                    </a:cubicBezTo>
                    <a:cubicBezTo>
                      <a:pt x="543" y="1040"/>
                      <a:pt x="543" y="1040"/>
                      <a:pt x="543" y="1040"/>
                    </a:cubicBezTo>
                    <a:cubicBezTo>
                      <a:pt x="543" y="1041"/>
                      <a:pt x="543" y="1041"/>
                      <a:pt x="543" y="1042"/>
                    </a:cubicBezTo>
                    <a:cubicBezTo>
                      <a:pt x="438" y="1269"/>
                      <a:pt x="438" y="1269"/>
                      <a:pt x="438" y="1269"/>
                    </a:cubicBezTo>
                    <a:cubicBezTo>
                      <a:pt x="444" y="1268"/>
                      <a:pt x="453" y="1268"/>
                      <a:pt x="455" y="1268"/>
                    </a:cubicBezTo>
                    <a:cubicBezTo>
                      <a:pt x="458" y="1269"/>
                      <a:pt x="473" y="1265"/>
                      <a:pt x="485" y="1262"/>
                    </a:cubicBezTo>
                    <a:cubicBezTo>
                      <a:pt x="562" y="1243"/>
                      <a:pt x="562" y="1243"/>
                      <a:pt x="562" y="1243"/>
                    </a:cubicBezTo>
                    <a:cubicBezTo>
                      <a:pt x="563" y="1242"/>
                      <a:pt x="565" y="1243"/>
                      <a:pt x="566" y="1244"/>
                    </a:cubicBezTo>
                    <a:cubicBezTo>
                      <a:pt x="574" y="1257"/>
                      <a:pt x="574" y="1257"/>
                      <a:pt x="574" y="1257"/>
                    </a:cubicBezTo>
                    <a:cubicBezTo>
                      <a:pt x="575" y="1258"/>
                      <a:pt x="575" y="1259"/>
                      <a:pt x="575" y="1260"/>
                    </a:cubicBezTo>
                    <a:cubicBezTo>
                      <a:pt x="568" y="1281"/>
                      <a:pt x="568" y="1281"/>
                      <a:pt x="568" y="1281"/>
                    </a:cubicBezTo>
                    <a:cubicBezTo>
                      <a:pt x="587" y="1278"/>
                      <a:pt x="587" y="1278"/>
                      <a:pt x="587" y="1278"/>
                    </a:cubicBezTo>
                    <a:cubicBezTo>
                      <a:pt x="588" y="1278"/>
                      <a:pt x="589" y="1278"/>
                      <a:pt x="589" y="1278"/>
                    </a:cubicBezTo>
                    <a:cubicBezTo>
                      <a:pt x="605" y="1282"/>
                      <a:pt x="605" y="1282"/>
                      <a:pt x="605" y="1282"/>
                    </a:cubicBezTo>
                    <a:cubicBezTo>
                      <a:pt x="619" y="1279"/>
                      <a:pt x="626" y="1277"/>
                      <a:pt x="630" y="1277"/>
                    </a:cubicBezTo>
                    <a:cubicBezTo>
                      <a:pt x="631" y="1273"/>
                      <a:pt x="632" y="1266"/>
                      <a:pt x="633" y="1261"/>
                    </a:cubicBezTo>
                    <a:cubicBezTo>
                      <a:pt x="629" y="1234"/>
                      <a:pt x="629" y="1234"/>
                      <a:pt x="629" y="1234"/>
                    </a:cubicBezTo>
                    <a:cubicBezTo>
                      <a:pt x="629" y="1232"/>
                      <a:pt x="630" y="1231"/>
                      <a:pt x="631" y="1230"/>
                    </a:cubicBezTo>
                    <a:cubicBezTo>
                      <a:pt x="650" y="1212"/>
                      <a:pt x="650" y="1212"/>
                      <a:pt x="650" y="1212"/>
                    </a:cubicBezTo>
                    <a:cubicBezTo>
                      <a:pt x="650" y="1211"/>
                      <a:pt x="651" y="1211"/>
                      <a:pt x="651" y="1211"/>
                    </a:cubicBezTo>
                    <a:cubicBezTo>
                      <a:pt x="678" y="1197"/>
                      <a:pt x="678" y="1197"/>
                      <a:pt x="678" y="1197"/>
                    </a:cubicBezTo>
                    <a:cubicBezTo>
                      <a:pt x="678" y="1196"/>
                      <a:pt x="680" y="1196"/>
                      <a:pt x="681" y="1197"/>
                    </a:cubicBezTo>
                    <a:cubicBezTo>
                      <a:pt x="707" y="1205"/>
                      <a:pt x="707" y="1205"/>
                      <a:pt x="707" y="1205"/>
                    </a:cubicBezTo>
                    <a:cubicBezTo>
                      <a:pt x="709" y="1206"/>
                      <a:pt x="710" y="1207"/>
                      <a:pt x="710" y="1209"/>
                    </a:cubicBezTo>
                    <a:cubicBezTo>
                      <a:pt x="710" y="1238"/>
                      <a:pt x="710" y="1238"/>
                      <a:pt x="710" y="1238"/>
                    </a:cubicBezTo>
                    <a:cubicBezTo>
                      <a:pt x="715" y="1254"/>
                      <a:pt x="715" y="1254"/>
                      <a:pt x="715" y="1254"/>
                    </a:cubicBezTo>
                    <a:cubicBezTo>
                      <a:pt x="742" y="1248"/>
                      <a:pt x="742" y="1248"/>
                      <a:pt x="742" y="1248"/>
                    </a:cubicBezTo>
                    <a:cubicBezTo>
                      <a:pt x="775" y="1227"/>
                      <a:pt x="775" y="1227"/>
                      <a:pt x="775" y="1227"/>
                    </a:cubicBezTo>
                    <a:cubicBezTo>
                      <a:pt x="776" y="1226"/>
                      <a:pt x="778" y="1226"/>
                      <a:pt x="779" y="1227"/>
                    </a:cubicBezTo>
                    <a:cubicBezTo>
                      <a:pt x="798" y="1235"/>
                      <a:pt x="798" y="1235"/>
                      <a:pt x="798" y="1235"/>
                    </a:cubicBezTo>
                    <a:cubicBezTo>
                      <a:pt x="809" y="1217"/>
                      <a:pt x="809" y="1217"/>
                      <a:pt x="809" y="1217"/>
                    </a:cubicBezTo>
                    <a:cubicBezTo>
                      <a:pt x="809" y="1216"/>
                      <a:pt x="811" y="1215"/>
                      <a:pt x="812" y="1215"/>
                    </a:cubicBezTo>
                    <a:cubicBezTo>
                      <a:pt x="843" y="1215"/>
                      <a:pt x="843" y="1215"/>
                      <a:pt x="843" y="1215"/>
                    </a:cubicBezTo>
                    <a:cubicBezTo>
                      <a:pt x="844" y="1215"/>
                      <a:pt x="845" y="1215"/>
                      <a:pt x="845" y="1216"/>
                    </a:cubicBezTo>
                    <a:cubicBezTo>
                      <a:pt x="885" y="1240"/>
                      <a:pt x="885" y="1240"/>
                      <a:pt x="885" y="1240"/>
                    </a:cubicBezTo>
                    <a:cubicBezTo>
                      <a:pt x="911" y="1233"/>
                      <a:pt x="911" y="1233"/>
                      <a:pt x="911" y="1233"/>
                    </a:cubicBezTo>
                    <a:cubicBezTo>
                      <a:pt x="912" y="1232"/>
                      <a:pt x="914" y="1233"/>
                      <a:pt x="915" y="1234"/>
                    </a:cubicBezTo>
                    <a:cubicBezTo>
                      <a:pt x="916" y="1235"/>
                      <a:pt x="916" y="1237"/>
                      <a:pt x="916" y="1238"/>
                    </a:cubicBezTo>
                    <a:cubicBezTo>
                      <a:pt x="904" y="1260"/>
                      <a:pt x="904" y="1260"/>
                      <a:pt x="904" y="1260"/>
                    </a:cubicBezTo>
                    <a:cubicBezTo>
                      <a:pt x="904" y="1261"/>
                      <a:pt x="903" y="1261"/>
                      <a:pt x="903" y="1262"/>
                    </a:cubicBezTo>
                    <a:cubicBezTo>
                      <a:pt x="879" y="1276"/>
                      <a:pt x="879" y="1276"/>
                      <a:pt x="879" y="1276"/>
                    </a:cubicBezTo>
                    <a:cubicBezTo>
                      <a:pt x="879" y="1287"/>
                      <a:pt x="879" y="1287"/>
                      <a:pt x="879" y="1287"/>
                    </a:cubicBezTo>
                    <a:cubicBezTo>
                      <a:pt x="886" y="1299"/>
                      <a:pt x="886" y="1299"/>
                      <a:pt x="886" y="1299"/>
                    </a:cubicBezTo>
                    <a:cubicBezTo>
                      <a:pt x="904" y="1299"/>
                      <a:pt x="904" y="1299"/>
                      <a:pt x="904" y="1299"/>
                    </a:cubicBezTo>
                    <a:cubicBezTo>
                      <a:pt x="922" y="1290"/>
                      <a:pt x="922" y="1290"/>
                      <a:pt x="922" y="1290"/>
                    </a:cubicBezTo>
                    <a:cubicBezTo>
                      <a:pt x="923" y="1289"/>
                      <a:pt x="923" y="1289"/>
                      <a:pt x="924" y="1289"/>
                    </a:cubicBezTo>
                    <a:cubicBezTo>
                      <a:pt x="960" y="1284"/>
                      <a:pt x="960" y="1284"/>
                      <a:pt x="960" y="1284"/>
                    </a:cubicBezTo>
                    <a:cubicBezTo>
                      <a:pt x="961" y="1284"/>
                      <a:pt x="962" y="1285"/>
                      <a:pt x="963" y="1285"/>
                    </a:cubicBezTo>
                    <a:cubicBezTo>
                      <a:pt x="964" y="1286"/>
                      <a:pt x="965" y="1287"/>
                      <a:pt x="965" y="1288"/>
                    </a:cubicBezTo>
                    <a:cubicBezTo>
                      <a:pt x="965" y="1313"/>
                      <a:pt x="965" y="1313"/>
                      <a:pt x="965" y="1313"/>
                    </a:cubicBezTo>
                    <a:cubicBezTo>
                      <a:pt x="969" y="1313"/>
                      <a:pt x="969" y="1313"/>
                      <a:pt x="969" y="1313"/>
                    </a:cubicBezTo>
                    <a:cubicBezTo>
                      <a:pt x="970" y="1313"/>
                      <a:pt x="971" y="1314"/>
                      <a:pt x="972" y="1315"/>
                    </a:cubicBezTo>
                    <a:cubicBezTo>
                      <a:pt x="983" y="1332"/>
                      <a:pt x="983" y="1332"/>
                      <a:pt x="983" y="1332"/>
                    </a:cubicBezTo>
                    <a:cubicBezTo>
                      <a:pt x="992" y="1328"/>
                      <a:pt x="992" y="1328"/>
                      <a:pt x="992" y="1328"/>
                    </a:cubicBezTo>
                    <a:cubicBezTo>
                      <a:pt x="993" y="1327"/>
                      <a:pt x="993" y="1327"/>
                      <a:pt x="994" y="1327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35" y="1321"/>
                      <a:pt x="1035" y="1321"/>
                      <a:pt x="1035" y="1321"/>
                    </a:cubicBezTo>
                    <a:cubicBezTo>
                      <a:pt x="1037" y="1321"/>
                      <a:pt x="1039" y="1322"/>
                      <a:pt x="1040" y="1324"/>
                    </a:cubicBezTo>
                    <a:cubicBezTo>
                      <a:pt x="1045" y="1342"/>
                      <a:pt x="1045" y="1342"/>
                      <a:pt x="1045" y="1342"/>
                    </a:cubicBezTo>
                    <a:cubicBezTo>
                      <a:pt x="1059" y="1345"/>
                      <a:pt x="1086" y="1352"/>
                      <a:pt x="1089" y="1353"/>
                    </a:cubicBezTo>
                    <a:cubicBezTo>
                      <a:pt x="1090" y="1354"/>
                      <a:pt x="1103" y="1354"/>
                      <a:pt x="1113" y="1353"/>
                    </a:cubicBezTo>
                    <a:cubicBezTo>
                      <a:pt x="1114" y="1353"/>
                      <a:pt x="1115" y="1353"/>
                      <a:pt x="1116" y="1354"/>
                    </a:cubicBezTo>
                    <a:cubicBezTo>
                      <a:pt x="1133" y="1366"/>
                      <a:pt x="1133" y="1366"/>
                      <a:pt x="1133" y="1366"/>
                    </a:cubicBezTo>
                    <a:cubicBezTo>
                      <a:pt x="1134" y="1366"/>
                      <a:pt x="1135" y="1366"/>
                      <a:pt x="1136" y="1367"/>
                    </a:cubicBezTo>
                    <a:cubicBezTo>
                      <a:pt x="1164" y="1382"/>
                      <a:pt x="1164" y="1382"/>
                      <a:pt x="1164" y="1382"/>
                    </a:cubicBezTo>
                    <a:cubicBezTo>
                      <a:pt x="1183" y="1379"/>
                      <a:pt x="1183" y="1379"/>
                      <a:pt x="1183" y="1379"/>
                    </a:cubicBezTo>
                    <a:cubicBezTo>
                      <a:pt x="1183" y="1379"/>
                      <a:pt x="1184" y="1379"/>
                      <a:pt x="1184" y="1379"/>
                    </a:cubicBezTo>
                    <a:cubicBezTo>
                      <a:pt x="1201" y="1383"/>
                      <a:pt x="1201" y="1383"/>
                      <a:pt x="1201" y="1383"/>
                    </a:cubicBezTo>
                    <a:cubicBezTo>
                      <a:pt x="1208" y="1369"/>
                      <a:pt x="1208" y="1369"/>
                      <a:pt x="1208" y="1369"/>
                    </a:cubicBezTo>
                    <a:cubicBezTo>
                      <a:pt x="1205" y="1342"/>
                      <a:pt x="1205" y="1342"/>
                      <a:pt x="1205" y="1342"/>
                    </a:cubicBezTo>
                    <a:cubicBezTo>
                      <a:pt x="1205" y="1327"/>
                      <a:pt x="1205" y="1327"/>
                      <a:pt x="1205" y="1327"/>
                    </a:cubicBezTo>
                    <a:cubicBezTo>
                      <a:pt x="1205" y="1325"/>
                      <a:pt x="1206" y="1324"/>
                      <a:pt x="1207" y="1323"/>
                    </a:cubicBezTo>
                    <a:cubicBezTo>
                      <a:pt x="1246" y="1304"/>
                      <a:pt x="1246" y="1304"/>
                      <a:pt x="1246" y="1304"/>
                    </a:cubicBezTo>
                    <a:cubicBezTo>
                      <a:pt x="1247" y="1303"/>
                      <a:pt x="1247" y="1303"/>
                      <a:pt x="1248" y="1303"/>
                    </a:cubicBezTo>
                    <a:cubicBezTo>
                      <a:pt x="1258" y="1303"/>
                      <a:pt x="1258" y="1303"/>
                      <a:pt x="1258" y="1303"/>
                    </a:cubicBezTo>
                    <a:cubicBezTo>
                      <a:pt x="1260" y="1303"/>
                      <a:pt x="1262" y="1305"/>
                      <a:pt x="1262" y="1307"/>
                    </a:cubicBezTo>
                    <a:cubicBezTo>
                      <a:pt x="1263" y="1320"/>
                      <a:pt x="1263" y="1320"/>
                      <a:pt x="1263" y="1320"/>
                    </a:cubicBezTo>
                    <a:cubicBezTo>
                      <a:pt x="1266" y="1326"/>
                      <a:pt x="1266" y="1326"/>
                      <a:pt x="1266" y="1326"/>
                    </a:cubicBezTo>
                    <a:cubicBezTo>
                      <a:pt x="1292" y="1330"/>
                      <a:pt x="1292" y="1330"/>
                      <a:pt x="1292" y="1330"/>
                    </a:cubicBezTo>
                    <a:cubicBezTo>
                      <a:pt x="1294" y="1330"/>
                      <a:pt x="1295" y="1331"/>
                      <a:pt x="1295" y="1333"/>
                    </a:cubicBezTo>
                    <a:cubicBezTo>
                      <a:pt x="1298" y="1363"/>
                      <a:pt x="1298" y="1363"/>
                      <a:pt x="1298" y="1363"/>
                    </a:cubicBezTo>
                    <a:cubicBezTo>
                      <a:pt x="1302" y="1366"/>
                      <a:pt x="1302" y="1366"/>
                      <a:pt x="1302" y="1366"/>
                    </a:cubicBezTo>
                    <a:cubicBezTo>
                      <a:pt x="1325" y="1345"/>
                      <a:pt x="1325" y="1345"/>
                      <a:pt x="1325" y="1345"/>
                    </a:cubicBezTo>
                    <a:cubicBezTo>
                      <a:pt x="1326" y="1345"/>
                      <a:pt x="1326" y="1345"/>
                      <a:pt x="1327" y="1344"/>
                    </a:cubicBezTo>
                    <a:cubicBezTo>
                      <a:pt x="1336" y="1343"/>
                      <a:pt x="1336" y="1343"/>
                      <a:pt x="1336" y="1343"/>
                    </a:cubicBezTo>
                    <a:cubicBezTo>
                      <a:pt x="1338" y="1342"/>
                      <a:pt x="1339" y="1343"/>
                      <a:pt x="1340" y="1344"/>
                    </a:cubicBezTo>
                    <a:cubicBezTo>
                      <a:pt x="1349" y="1353"/>
                      <a:pt x="1349" y="1353"/>
                      <a:pt x="1349" y="1353"/>
                    </a:cubicBezTo>
                    <a:cubicBezTo>
                      <a:pt x="1359" y="1349"/>
                      <a:pt x="1359" y="1349"/>
                      <a:pt x="1359" y="1349"/>
                    </a:cubicBezTo>
                    <a:cubicBezTo>
                      <a:pt x="1359" y="1349"/>
                      <a:pt x="1360" y="1349"/>
                      <a:pt x="1360" y="1349"/>
                    </a:cubicBezTo>
                    <a:cubicBezTo>
                      <a:pt x="1381" y="1350"/>
                      <a:pt x="1381" y="1350"/>
                      <a:pt x="1381" y="1350"/>
                    </a:cubicBezTo>
                    <a:cubicBezTo>
                      <a:pt x="1382" y="1350"/>
                      <a:pt x="1382" y="1350"/>
                      <a:pt x="1383" y="1351"/>
                    </a:cubicBezTo>
                    <a:cubicBezTo>
                      <a:pt x="1422" y="1364"/>
                      <a:pt x="1422" y="1364"/>
                      <a:pt x="1422" y="1364"/>
                    </a:cubicBezTo>
                    <a:cubicBezTo>
                      <a:pt x="1438" y="1351"/>
                      <a:pt x="1438" y="1351"/>
                      <a:pt x="1438" y="1351"/>
                    </a:cubicBezTo>
                    <a:cubicBezTo>
                      <a:pt x="1439" y="1351"/>
                      <a:pt x="1440" y="1350"/>
                      <a:pt x="1441" y="1350"/>
                    </a:cubicBezTo>
                    <a:cubicBezTo>
                      <a:pt x="1453" y="1352"/>
                      <a:pt x="1472" y="1353"/>
                      <a:pt x="1473" y="1354"/>
                    </a:cubicBezTo>
                    <a:cubicBezTo>
                      <a:pt x="1475" y="1354"/>
                      <a:pt x="1476" y="1354"/>
                      <a:pt x="1498" y="1374"/>
                    </a:cubicBezTo>
                    <a:cubicBezTo>
                      <a:pt x="1499" y="1375"/>
                      <a:pt x="1499" y="1376"/>
                      <a:pt x="1499" y="1376"/>
                    </a:cubicBezTo>
                    <a:cubicBezTo>
                      <a:pt x="1501" y="1387"/>
                      <a:pt x="1501" y="1387"/>
                      <a:pt x="1501" y="1387"/>
                    </a:cubicBezTo>
                    <a:cubicBezTo>
                      <a:pt x="1501" y="1388"/>
                      <a:pt x="1501" y="1389"/>
                      <a:pt x="1501" y="1390"/>
                    </a:cubicBezTo>
                    <a:cubicBezTo>
                      <a:pt x="1491" y="1406"/>
                      <a:pt x="1491" y="1406"/>
                      <a:pt x="1491" y="1406"/>
                    </a:cubicBezTo>
                    <a:cubicBezTo>
                      <a:pt x="1490" y="1407"/>
                      <a:pt x="1488" y="1408"/>
                      <a:pt x="1487" y="1407"/>
                    </a:cubicBezTo>
                    <a:cubicBezTo>
                      <a:pt x="1465" y="1404"/>
                      <a:pt x="1465" y="1404"/>
                      <a:pt x="1465" y="1404"/>
                    </a:cubicBezTo>
                    <a:cubicBezTo>
                      <a:pt x="1445" y="1409"/>
                      <a:pt x="1445" y="1409"/>
                      <a:pt x="1445" y="1409"/>
                    </a:cubicBezTo>
                    <a:cubicBezTo>
                      <a:pt x="1437" y="1413"/>
                      <a:pt x="1437" y="1413"/>
                      <a:pt x="1437" y="1413"/>
                    </a:cubicBezTo>
                    <a:cubicBezTo>
                      <a:pt x="1443" y="1469"/>
                      <a:pt x="1443" y="1469"/>
                      <a:pt x="1443" y="1469"/>
                    </a:cubicBezTo>
                    <a:cubicBezTo>
                      <a:pt x="1477" y="1486"/>
                      <a:pt x="1477" y="1486"/>
                      <a:pt x="1477" y="1486"/>
                    </a:cubicBezTo>
                    <a:cubicBezTo>
                      <a:pt x="1478" y="1487"/>
                      <a:pt x="1479" y="1487"/>
                      <a:pt x="1479" y="1488"/>
                    </a:cubicBezTo>
                    <a:cubicBezTo>
                      <a:pt x="1494" y="1523"/>
                      <a:pt x="1494" y="1523"/>
                      <a:pt x="1494" y="1523"/>
                    </a:cubicBezTo>
                    <a:cubicBezTo>
                      <a:pt x="1512" y="1527"/>
                      <a:pt x="1512" y="1527"/>
                      <a:pt x="1512" y="1527"/>
                    </a:cubicBezTo>
                    <a:cubicBezTo>
                      <a:pt x="1513" y="1528"/>
                      <a:pt x="1513" y="1528"/>
                      <a:pt x="1514" y="1528"/>
                    </a:cubicBezTo>
                    <a:cubicBezTo>
                      <a:pt x="1530" y="1543"/>
                      <a:pt x="1530" y="1543"/>
                      <a:pt x="1530" y="1543"/>
                    </a:cubicBezTo>
                    <a:cubicBezTo>
                      <a:pt x="1533" y="1544"/>
                      <a:pt x="1533" y="1544"/>
                      <a:pt x="1533" y="1544"/>
                    </a:cubicBezTo>
                    <a:cubicBezTo>
                      <a:pt x="1540" y="1539"/>
                      <a:pt x="1548" y="1533"/>
                      <a:pt x="1550" y="1531"/>
                    </a:cubicBezTo>
                    <a:cubicBezTo>
                      <a:pt x="1551" y="1530"/>
                      <a:pt x="1552" y="1529"/>
                      <a:pt x="1561" y="1527"/>
                    </a:cubicBezTo>
                    <a:cubicBezTo>
                      <a:pt x="1562" y="1527"/>
                      <a:pt x="1563" y="1527"/>
                      <a:pt x="1564" y="1528"/>
                    </a:cubicBezTo>
                    <a:cubicBezTo>
                      <a:pt x="1565" y="1529"/>
                      <a:pt x="1565" y="1530"/>
                      <a:pt x="1565" y="1531"/>
                    </a:cubicBezTo>
                    <a:cubicBezTo>
                      <a:pt x="1569" y="1557"/>
                      <a:pt x="1569" y="1557"/>
                      <a:pt x="1569" y="1557"/>
                    </a:cubicBezTo>
                    <a:cubicBezTo>
                      <a:pt x="1577" y="1563"/>
                      <a:pt x="1577" y="1563"/>
                      <a:pt x="1577" y="1563"/>
                    </a:cubicBezTo>
                    <a:cubicBezTo>
                      <a:pt x="1578" y="1564"/>
                      <a:pt x="1578" y="1565"/>
                      <a:pt x="1578" y="1566"/>
                    </a:cubicBezTo>
                    <a:cubicBezTo>
                      <a:pt x="1579" y="1571"/>
                      <a:pt x="1580" y="1577"/>
                      <a:pt x="1580" y="1578"/>
                    </a:cubicBezTo>
                    <a:cubicBezTo>
                      <a:pt x="1581" y="1580"/>
                      <a:pt x="1581" y="1580"/>
                      <a:pt x="1564" y="1608"/>
                    </a:cubicBezTo>
                    <a:cubicBezTo>
                      <a:pt x="1564" y="1647"/>
                      <a:pt x="1564" y="1647"/>
                      <a:pt x="1564" y="1647"/>
                    </a:cubicBezTo>
                    <a:cubicBezTo>
                      <a:pt x="1577" y="1668"/>
                      <a:pt x="1577" y="1668"/>
                      <a:pt x="1577" y="1668"/>
                    </a:cubicBezTo>
                    <a:cubicBezTo>
                      <a:pt x="1578" y="1669"/>
                      <a:pt x="1578" y="1671"/>
                      <a:pt x="1578" y="1672"/>
                    </a:cubicBezTo>
                    <a:cubicBezTo>
                      <a:pt x="1571" y="1686"/>
                      <a:pt x="1571" y="1686"/>
                      <a:pt x="1571" y="1686"/>
                    </a:cubicBezTo>
                    <a:cubicBezTo>
                      <a:pt x="1569" y="1693"/>
                      <a:pt x="1569" y="1693"/>
                      <a:pt x="1569" y="1693"/>
                    </a:cubicBezTo>
                    <a:cubicBezTo>
                      <a:pt x="1614" y="1715"/>
                      <a:pt x="1614" y="1715"/>
                      <a:pt x="1614" y="1715"/>
                    </a:cubicBezTo>
                    <a:cubicBezTo>
                      <a:pt x="1629" y="1704"/>
                      <a:pt x="1629" y="1704"/>
                      <a:pt x="1629" y="1704"/>
                    </a:cubicBezTo>
                    <a:cubicBezTo>
                      <a:pt x="1637" y="1699"/>
                      <a:pt x="1637" y="1699"/>
                      <a:pt x="1637" y="1699"/>
                    </a:cubicBezTo>
                    <a:cubicBezTo>
                      <a:pt x="1639" y="1698"/>
                      <a:pt x="1641" y="1698"/>
                      <a:pt x="1642" y="1699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7"/>
                      <a:pt x="1651" y="1707"/>
                      <a:pt x="1651" y="1708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2" y="1718"/>
                      <a:pt x="1663" y="1719"/>
                      <a:pt x="1664" y="1719"/>
                    </a:cubicBezTo>
                    <a:cubicBezTo>
                      <a:pt x="1661" y="1698"/>
                      <a:pt x="1661" y="1698"/>
                      <a:pt x="1661" y="1698"/>
                    </a:cubicBezTo>
                    <a:cubicBezTo>
                      <a:pt x="1674" y="1663"/>
                      <a:pt x="1674" y="1663"/>
                      <a:pt x="1674" y="1663"/>
                    </a:cubicBezTo>
                    <a:cubicBezTo>
                      <a:pt x="1689" y="1633"/>
                      <a:pt x="1689" y="1633"/>
                      <a:pt x="1689" y="1633"/>
                    </a:cubicBezTo>
                    <a:cubicBezTo>
                      <a:pt x="1696" y="1600"/>
                      <a:pt x="1696" y="1600"/>
                      <a:pt x="1696" y="1600"/>
                    </a:cubicBezTo>
                    <a:cubicBezTo>
                      <a:pt x="1695" y="1565"/>
                      <a:pt x="1695" y="1565"/>
                      <a:pt x="1695" y="1565"/>
                    </a:cubicBezTo>
                    <a:cubicBezTo>
                      <a:pt x="1672" y="1493"/>
                      <a:pt x="1672" y="1493"/>
                      <a:pt x="1672" y="1493"/>
                    </a:cubicBezTo>
                    <a:cubicBezTo>
                      <a:pt x="1666" y="1457"/>
                      <a:pt x="1666" y="1457"/>
                      <a:pt x="1666" y="1457"/>
                    </a:cubicBezTo>
                    <a:cubicBezTo>
                      <a:pt x="1659" y="1381"/>
                      <a:pt x="1659" y="1381"/>
                      <a:pt x="1659" y="1381"/>
                    </a:cubicBezTo>
                    <a:cubicBezTo>
                      <a:pt x="1654" y="1354"/>
                      <a:pt x="1654" y="1354"/>
                      <a:pt x="1654" y="1354"/>
                    </a:cubicBezTo>
                    <a:cubicBezTo>
                      <a:pt x="1655" y="1346"/>
                      <a:pt x="1655" y="1346"/>
                      <a:pt x="1655" y="1346"/>
                    </a:cubicBezTo>
                    <a:cubicBezTo>
                      <a:pt x="1658" y="1337"/>
                      <a:pt x="1658" y="1337"/>
                      <a:pt x="1658" y="1337"/>
                    </a:cubicBezTo>
                    <a:cubicBezTo>
                      <a:pt x="1665" y="1327"/>
                      <a:pt x="1665" y="1327"/>
                      <a:pt x="1665" y="1327"/>
                    </a:cubicBezTo>
                    <a:cubicBezTo>
                      <a:pt x="1669" y="1317"/>
                      <a:pt x="1669" y="1317"/>
                      <a:pt x="1669" y="1317"/>
                    </a:cubicBezTo>
                    <a:cubicBezTo>
                      <a:pt x="1666" y="1307"/>
                      <a:pt x="1666" y="1307"/>
                      <a:pt x="1666" y="1307"/>
                    </a:cubicBezTo>
                    <a:cubicBezTo>
                      <a:pt x="1631" y="1258"/>
                      <a:pt x="1631" y="1258"/>
                      <a:pt x="1631" y="1258"/>
                    </a:cubicBezTo>
                    <a:cubicBezTo>
                      <a:pt x="1618" y="1222"/>
                      <a:pt x="1618" y="1222"/>
                      <a:pt x="1618" y="1222"/>
                    </a:cubicBezTo>
                    <a:cubicBezTo>
                      <a:pt x="1609" y="1157"/>
                      <a:pt x="1609" y="1157"/>
                      <a:pt x="1609" y="1157"/>
                    </a:cubicBezTo>
                    <a:cubicBezTo>
                      <a:pt x="1598" y="1127"/>
                      <a:pt x="1598" y="1127"/>
                      <a:pt x="1598" y="1127"/>
                    </a:cubicBezTo>
                    <a:cubicBezTo>
                      <a:pt x="1565" y="1090"/>
                      <a:pt x="1565" y="1090"/>
                      <a:pt x="1565" y="1090"/>
                    </a:cubicBezTo>
                    <a:cubicBezTo>
                      <a:pt x="1560" y="1077"/>
                      <a:pt x="1560" y="1077"/>
                      <a:pt x="1560" y="1077"/>
                    </a:cubicBezTo>
                    <a:cubicBezTo>
                      <a:pt x="1558" y="1064"/>
                      <a:pt x="1558" y="1064"/>
                      <a:pt x="1558" y="1064"/>
                    </a:cubicBezTo>
                    <a:cubicBezTo>
                      <a:pt x="1551" y="1050"/>
                      <a:pt x="1551" y="1050"/>
                      <a:pt x="1551" y="1050"/>
                    </a:cubicBezTo>
                    <a:cubicBezTo>
                      <a:pt x="1533" y="1027"/>
                      <a:pt x="1533" y="1027"/>
                      <a:pt x="1533" y="1027"/>
                    </a:cubicBezTo>
                    <a:cubicBezTo>
                      <a:pt x="1501" y="965"/>
                      <a:pt x="1501" y="965"/>
                      <a:pt x="1501" y="965"/>
                    </a:cubicBezTo>
                    <a:cubicBezTo>
                      <a:pt x="1492" y="956"/>
                      <a:pt x="1492" y="956"/>
                      <a:pt x="1492" y="956"/>
                    </a:cubicBezTo>
                    <a:cubicBezTo>
                      <a:pt x="1481" y="950"/>
                      <a:pt x="1481" y="950"/>
                      <a:pt x="1481" y="950"/>
                    </a:cubicBezTo>
                    <a:cubicBezTo>
                      <a:pt x="1473" y="934"/>
                      <a:pt x="1473" y="934"/>
                      <a:pt x="1473" y="934"/>
                    </a:cubicBezTo>
                    <a:cubicBezTo>
                      <a:pt x="1452" y="869"/>
                      <a:pt x="1452" y="869"/>
                      <a:pt x="1452" y="869"/>
                    </a:cubicBezTo>
                    <a:cubicBezTo>
                      <a:pt x="1445" y="854"/>
                      <a:pt x="1445" y="854"/>
                      <a:pt x="1445" y="854"/>
                    </a:cubicBezTo>
                    <a:cubicBezTo>
                      <a:pt x="1421" y="841"/>
                      <a:pt x="1421" y="841"/>
                      <a:pt x="1421" y="841"/>
                    </a:cubicBezTo>
                    <a:cubicBezTo>
                      <a:pt x="1416" y="823"/>
                      <a:pt x="1416" y="823"/>
                      <a:pt x="1416" y="823"/>
                    </a:cubicBezTo>
                    <a:cubicBezTo>
                      <a:pt x="1416" y="802"/>
                      <a:pt x="1416" y="802"/>
                      <a:pt x="1416" y="802"/>
                    </a:cubicBezTo>
                    <a:cubicBezTo>
                      <a:pt x="1414" y="784"/>
                      <a:pt x="1414" y="784"/>
                      <a:pt x="1414" y="784"/>
                    </a:cubicBezTo>
                    <a:cubicBezTo>
                      <a:pt x="1379" y="742"/>
                      <a:pt x="1379" y="742"/>
                      <a:pt x="1379" y="742"/>
                    </a:cubicBezTo>
                    <a:cubicBezTo>
                      <a:pt x="1371" y="736"/>
                      <a:pt x="1371" y="736"/>
                      <a:pt x="1371" y="736"/>
                    </a:cubicBezTo>
                    <a:cubicBezTo>
                      <a:pt x="1318" y="677"/>
                      <a:pt x="1318" y="677"/>
                      <a:pt x="1318" y="677"/>
                    </a:cubicBezTo>
                    <a:cubicBezTo>
                      <a:pt x="1274" y="613"/>
                      <a:pt x="1274" y="613"/>
                      <a:pt x="1274" y="613"/>
                    </a:cubicBezTo>
                    <a:cubicBezTo>
                      <a:pt x="1159" y="449"/>
                      <a:pt x="1159" y="449"/>
                      <a:pt x="1159" y="449"/>
                    </a:cubicBezTo>
                    <a:cubicBezTo>
                      <a:pt x="1149" y="424"/>
                      <a:pt x="1149" y="424"/>
                      <a:pt x="1149" y="424"/>
                    </a:cubicBezTo>
                    <a:cubicBezTo>
                      <a:pt x="1125" y="393"/>
                      <a:pt x="1125" y="393"/>
                      <a:pt x="1125" y="393"/>
                    </a:cubicBezTo>
                    <a:cubicBezTo>
                      <a:pt x="1117" y="379"/>
                      <a:pt x="1117" y="379"/>
                      <a:pt x="1117" y="379"/>
                    </a:cubicBezTo>
                    <a:cubicBezTo>
                      <a:pt x="1070" y="254"/>
                      <a:pt x="1070" y="254"/>
                      <a:pt x="1070" y="254"/>
                    </a:cubicBezTo>
                    <a:cubicBezTo>
                      <a:pt x="1009" y="134"/>
                      <a:pt x="1009" y="134"/>
                      <a:pt x="1009" y="134"/>
                    </a:cubicBezTo>
                    <a:cubicBezTo>
                      <a:pt x="992" y="92"/>
                      <a:pt x="992" y="92"/>
                      <a:pt x="992" y="92"/>
                    </a:cubicBezTo>
                    <a:cubicBezTo>
                      <a:pt x="986" y="64"/>
                      <a:pt x="986" y="64"/>
                      <a:pt x="986" y="64"/>
                    </a:cubicBezTo>
                    <a:cubicBezTo>
                      <a:pt x="954" y="0"/>
                      <a:pt x="954" y="0"/>
                      <a:pt x="954" y="0"/>
                    </a:cubicBezTo>
                    <a:cubicBezTo>
                      <a:pt x="952" y="1"/>
                      <a:pt x="952" y="1"/>
                      <a:pt x="952" y="1"/>
                    </a:cubicBezTo>
                    <a:cubicBezTo>
                      <a:pt x="910" y="22"/>
                      <a:pt x="910" y="22"/>
                      <a:pt x="910" y="22"/>
                    </a:cubicBezTo>
                    <a:cubicBezTo>
                      <a:pt x="915" y="49"/>
                      <a:pt x="915" y="49"/>
                      <a:pt x="915" y="49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1" y="95"/>
                      <a:pt x="911" y="95"/>
                      <a:pt x="911" y="95"/>
                    </a:cubicBezTo>
                    <a:cubicBezTo>
                      <a:pt x="898" y="132"/>
                      <a:pt x="898" y="132"/>
                      <a:pt x="898" y="132"/>
                    </a:cubicBezTo>
                    <a:cubicBezTo>
                      <a:pt x="882" y="162"/>
                      <a:pt x="882" y="162"/>
                      <a:pt x="882" y="162"/>
                    </a:cubicBezTo>
                    <a:cubicBezTo>
                      <a:pt x="862" y="190"/>
                      <a:pt x="862" y="190"/>
                      <a:pt x="862" y="190"/>
                    </a:cubicBezTo>
                    <a:cubicBezTo>
                      <a:pt x="820" y="234"/>
                      <a:pt x="820" y="234"/>
                      <a:pt x="820" y="234"/>
                    </a:cubicBezTo>
                    <a:cubicBezTo>
                      <a:pt x="770" y="266"/>
                      <a:pt x="770" y="266"/>
                      <a:pt x="770" y="266"/>
                    </a:cubicBezTo>
                    <a:cubicBezTo>
                      <a:pt x="716" y="286"/>
                      <a:pt x="716" y="286"/>
                      <a:pt x="716" y="286"/>
                    </a:cubicBezTo>
                    <a:cubicBezTo>
                      <a:pt x="663" y="290"/>
                      <a:pt x="663" y="290"/>
                      <a:pt x="663" y="290"/>
                    </a:cubicBezTo>
                    <a:cubicBezTo>
                      <a:pt x="592" y="286"/>
                      <a:pt x="592" y="286"/>
                      <a:pt x="592" y="286"/>
                    </a:cubicBezTo>
                    <a:cubicBezTo>
                      <a:pt x="544" y="296"/>
                      <a:pt x="544" y="296"/>
                      <a:pt x="544" y="296"/>
                    </a:cubicBezTo>
                    <a:cubicBezTo>
                      <a:pt x="519" y="290"/>
                      <a:pt x="519" y="290"/>
                      <a:pt x="519" y="290"/>
                    </a:cubicBezTo>
                    <a:cubicBezTo>
                      <a:pt x="502" y="272"/>
                      <a:pt x="502" y="272"/>
                      <a:pt x="502" y="272"/>
                    </a:cubicBezTo>
                    <a:cubicBezTo>
                      <a:pt x="499" y="269"/>
                      <a:pt x="499" y="269"/>
                      <a:pt x="499" y="269"/>
                    </a:cubicBezTo>
                    <a:cubicBezTo>
                      <a:pt x="385" y="279"/>
                      <a:pt x="385" y="279"/>
                      <a:pt x="385" y="279"/>
                    </a:cubicBezTo>
                    <a:cubicBezTo>
                      <a:pt x="342" y="291"/>
                      <a:pt x="342" y="291"/>
                      <a:pt x="342" y="291"/>
                    </a:cubicBezTo>
                    <a:cubicBezTo>
                      <a:pt x="315" y="294"/>
                      <a:pt x="315" y="294"/>
                      <a:pt x="315" y="294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165" y="281"/>
                      <a:pt x="165" y="281"/>
                      <a:pt x="165" y="281"/>
                    </a:cubicBezTo>
                    <a:cubicBezTo>
                      <a:pt x="147" y="279"/>
                      <a:pt x="147" y="279"/>
                      <a:pt x="147" y="279"/>
                    </a:cubicBezTo>
                    <a:cubicBezTo>
                      <a:pt x="109" y="283"/>
                      <a:pt x="109" y="283"/>
                      <a:pt x="109" y="283"/>
                    </a:cubicBezTo>
                    <a:cubicBezTo>
                      <a:pt x="69" y="299"/>
                      <a:pt x="69" y="299"/>
                      <a:pt x="69" y="299"/>
                    </a:cubicBezTo>
                    <a:cubicBezTo>
                      <a:pt x="30" y="324"/>
                      <a:pt x="30" y="324"/>
                      <a:pt x="30" y="324"/>
                    </a:cubicBezTo>
                    <a:cubicBezTo>
                      <a:pt x="0" y="349"/>
                      <a:pt x="0" y="349"/>
                      <a:pt x="0" y="349"/>
                    </a:cubicBezTo>
                    <a:lnTo>
                      <a:pt x="37" y="37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9" name="Freeform 105">
                <a:extLst>
                  <a:ext uri="{FF2B5EF4-FFF2-40B4-BE49-F238E27FC236}">
                    <a16:creationId xmlns:a16="http://schemas.microsoft.com/office/drawing/2014/main" id="{096A0FE8-2B73-4A70-AD16-2D85EA5BE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1" y="4692645"/>
                <a:ext cx="1466852" cy="1316035"/>
              </a:xfrm>
              <a:custGeom>
                <a:avLst/>
                <a:gdLst>
                  <a:gd name="T0" fmla="*/ 1022 w 1078"/>
                  <a:gd name="T1" fmla="*/ 332 h 967"/>
                  <a:gd name="T2" fmla="*/ 833 w 1078"/>
                  <a:gd name="T3" fmla="*/ 146 h 967"/>
                  <a:gd name="T4" fmla="*/ 637 w 1078"/>
                  <a:gd name="T5" fmla="*/ 155 h 967"/>
                  <a:gd name="T6" fmla="*/ 569 w 1078"/>
                  <a:gd name="T7" fmla="*/ 25 h 967"/>
                  <a:gd name="T8" fmla="*/ 443 w 1078"/>
                  <a:gd name="T9" fmla="*/ 13 h 967"/>
                  <a:gd name="T10" fmla="*/ 388 w 1078"/>
                  <a:gd name="T11" fmla="*/ 99 h 967"/>
                  <a:gd name="T12" fmla="*/ 239 w 1078"/>
                  <a:gd name="T13" fmla="*/ 127 h 967"/>
                  <a:gd name="T14" fmla="*/ 122 w 1078"/>
                  <a:gd name="T15" fmla="*/ 84 h 967"/>
                  <a:gd name="T16" fmla="*/ 78 w 1078"/>
                  <a:gd name="T17" fmla="*/ 148 h 967"/>
                  <a:gd name="T18" fmla="*/ 57 w 1078"/>
                  <a:gd name="T19" fmla="*/ 182 h 967"/>
                  <a:gd name="T20" fmla="*/ 103 w 1078"/>
                  <a:gd name="T21" fmla="*/ 259 h 967"/>
                  <a:gd name="T22" fmla="*/ 104 w 1078"/>
                  <a:gd name="T23" fmla="*/ 336 h 967"/>
                  <a:gd name="T24" fmla="*/ 62 w 1078"/>
                  <a:gd name="T25" fmla="*/ 297 h 967"/>
                  <a:gd name="T26" fmla="*/ 24 w 1078"/>
                  <a:gd name="T27" fmla="*/ 261 h 967"/>
                  <a:gd name="T28" fmla="*/ 58 w 1078"/>
                  <a:gd name="T29" fmla="*/ 319 h 967"/>
                  <a:gd name="T30" fmla="*/ 51 w 1078"/>
                  <a:gd name="T31" fmla="*/ 424 h 967"/>
                  <a:gd name="T32" fmla="*/ 92 w 1078"/>
                  <a:gd name="T33" fmla="*/ 399 h 967"/>
                  <a:gd name="T34" fmla="*/ 117 w 1078"/>
                  <a:gd name="T35" fmla="*/ 469 h 967"/>
                  <a:gd name="T36" fmla="*/ 89 w 1078"/>
                  <a:gd name="T37" fmla="*/ 556 h 967"/>
                  <a:gd name="T38" fmla="*/ 163 w 1078"/>
                  <a:gd name="T39" fmla="*/ 551 h 967"/>
                  <a:gd name="T40" fmla="*/ 198 w 1078"/>
                  <a:gd name="T41" fmla="*/ 475 h 967"/>
                  <a:gd name="T42" fmla="*/ 224 w 1078"/>
                  <a:gd name="T43" fmla="*/ 518 h 967"/>
                  <a:gd name="T44" fmla="*/ 199 w 1078"/>
                  <a:gd name="T45" fmla="*/ 548 h 967"/>
                  <a:gd name="T46" fmla="*/ 97 w 1078"/>
                  <a:gd name="T47" fmla="*/ 574 h 967"/>
                  <a:gd name="T48" fmla="*/ 212 w 1078"/>
                  <a:gd name="T49" fmla="*/ 652 h 967"/>
                  <a:gd name="T50" fmla="*/ 194 w 1078"/>
                  <a:gd name="T51" fmla="*/ 694 h 967"/>
                  <a:gd name="T52" fmla="*/ 135 w 1078"/>
                  <a:gd name="T53" fmla="*/ 640 h 967"/>
                  <a:gd name="T54" fmla="*/ 122 w 1078"/>
                  <a:gd name="T55" fmla="*/ 686 h 967"/>
                  <a:gd name="T56" fmla="*/ 65 w 1078"/>
                  <a:gd name="T57" fmla="*/ 664 h 967"/>
                  <a:gd name="T58" fmla="*/ 24 w 1078"/>
                  <a:gd name="T59" fmla="*/ 592 h 967"/>
                  <a:gd name="T60" fmla="*/ 32 w 1078"/>
                  <a:gd name="T61" fmla="*/ 704 h 967"/>
                  <a:gd name="T62" fmla="*/ 63 w 1078"/>
                  <a:gd name="T63" fmla="*/ 724 h 967"/>
                  <a:gd name="T64" fmla="*/ 139 w 1078"/>
                  <a:gd name="T65" fmla="*/ 762 h 967"/>
                  <a:gd name="T66" fmla="*/ 196 w 1078"/>
                  <a:gd name="T67" fmla="*/ 742 h 967"/>
                  <a:gd name="T68" fmla="*/ 146 w 1078"/>
                  <a:gd name="T69" fmla="*/ 817 h 967"/>
                  <a:gd name="T70" fmla="*/ 178 w 1078"/>
                  <a:gd name="T71" fmla="*/ 857 h 967"/>
                  <a:gd name="T72" fmla="*/ 173 w 1078"/>
                  <a:gd name="T73" fmla="*/ 919 h 967"/>
                  <a:gd name="T74" fmla="*/ 258 w 1078"/>
                  <a:gd name="T75" fmla="*/ 886 h 967"/>
                  <a:gd name="T76" fmla="*/ 323 w 1078"/>
                  <a:gd name="T77" fmla="*/ 852 h 967"/>
                  <a:gd name="T78" fmla="*/ 352 w 1078"/>
                  <a:gd name="T79" fmla="*/ 768 h 967"/>
                  <a:gd name="T80" fmla="*/ 380 w 1078"/>
                  <a:gd name="T81" fmla="*/ 777 h 967"/>
                  <a:gd name="T82" fmla="*/ 466 w 1078"/>
                  <a:gd name="T83" fmla="*/ 838 h 967"/>
                  <a:gd name="T84" fmla="*/ 525 w 1078"/>
                  <a:gd name="T85" fmla="*/ 698 h 967"/>
                  <a:gd name="T86" fmla="*/ 651 w 1078"/>
                  <a:gd name="T87" fmla="*/ 635 h 967"/>
                  <a:gd name="T88" fmla="*/ 754 w 1078"/>
                  <a:gd name="T89" fmla="*/ 638 h 967"/>
                  <a:gd name="T90" fmla="*/ 682 w 1078"/>
                  <a:gd name="T91" fmla="*/ 646 h 967"/>
                  <a:gd name="T92" fmla="*/ 659 w 1078"/>
                  <a:gd name="T93" fmla="*/ 694 h 967"/>
                  <a:gd name="T94" fmla="*/ 614 w 1078"/>
                  <a:gd name="T95" fmla="*/ 777 h 967"/>
                  <a:gd name="T96" fmla="*/ 740 w 1078"/>
                  <a:gd name="T97" fmla="*/ 830 h 967"/>
                  <a:gd name="T98" fmla="*/ 750 w 1078"/>
                  <a:gd name="T99" fmla="*/ 729 h 967"/>
                  <a:gd name="T100" fmla="*/ 865 w 1078"/>
                  <a:gd name="T101" fmla="*/ 702 h 967"/>
                  <a:gd name="T102" fmla="*/ 788 w 1078"/>
                  <a:gd name="T103" fmla="*/ 592 h 967"/>
                  <a:gd name="T104" fmla="*/ 773 w 1078"/>
                  <a:gd name="T105" fmla="*/ 532 h 967"/>
                  <a:gd name="T106" fmla="*/ 868 w 1078"/>
                  <a:gd name="T107" fmla="*/ 468 h 967"/>
                  <a:gd name="T108" fmla="*/ 881 w 1078"/>
                  <a:gd name="T109" fmla="*/ 538 h 967"/>
                  <a:gd name="T110" fmla="*/ 899 w 1078"/>
                  <a:gd name="T111" fmla="*/ 659 h 967"/>
                  <a:gd name="T112" fmla="*/ 947 w 1078"/>
                  <a:gd name="T113" fmla="*/ 627 h 967"/>
                  <a:gd name="T114" fmla="*/ 1016 w 1078"/>
                  <a:gd name="T115" fmla="*/ 628 h 967"/>
                  <a:gd name="T116" fmla="*/ 1037 w 1078"/>
                  <a:gd name="T117" fmla="*/ 555 h 967"/>
                  <a:gd name="T118" fmla="*/ 950 w 1078"/>
                  <a:gd name="T119" fmla="*/ 521 h 967"/>
                  <a:gd name="T120" fmla="*/ 969 w 1078"/>
                  <a:gd name="T121" fmla="*/ 455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78" h="967">
                    <a:moveTo>
                      <a:pt x="1016" y="392"/>
                    </a:moveTo>
                    <a:cubicBezTo>
                      <a:pt x="1020" y="400"/>
                      <a:pt x="1020" y="400"/>
                      <a:pt x="1020" y="400"/>
                    </a:cubicBezTo>
                    <a:cubicBezTo>
                      <a:pt x="1022" y="406"/>
                      <a:pt x="1022" y="406"/>
                      <a:pt x="1022" y="406"/>
                    </a:cubicBezTo>
                    <a:cubicBezTo>
                      <a:pt x="1025" y="411"/>
                      <a:pt x="1025" y="411"/>
                      <a:pt x="1025" y="411"/>
                    </a:cubicBezTo>
                    <a:cubicBezTo>
                      <a:pt x="1035" y="412"/>
                      <a:pt x="1035" y="412"/>
                      <a:pt x="1035" y="412"/>
                    </a:cubicBezTo>
                    <a:cubicBezTo>
                      <a:pt x="1062" y="412"/>
                      <a:pt x="1062" y="412"/>
                      <a:pt x="1062" y="412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8" y="396"/>
                      <a:pt x="1078" y="396"/>
                      <a:pt x="1078" y="396"/>
                    </a:cubicBezTo>
                    <a:cubicBezTo>
                      <a:pt x="1064" y="363"/>
                      <a:pt x="1064" y="363"/>
                      <a:pt x="1064" y="363"/>
                    </a:cubicBezTo>
                    <a:cubicBezTo>
                      <a:pt x="1022" y="332"/>
                      <a:pt x="1022" y="332"/>
                      <a:pt x="1022" y="332"/>
                    </a:cubicBezTo>
                    <a:cubicBezTo>
                      <a:pt x="1021" y="332"/>
                      <a:pt x="1021" y="331"/>
                      <a:pt x="1021" y="330"/>
                    </a:cubicBezTo>
                    <a:cubicBezTo>
                      <a:pt x="1016" y="296"/>
                      <a:pt x="1016" y="296"/>
                      <a:pt x="1016" y="296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68" y="251"/>
                      <a:pt x="968" y="250"/>
                      <a:pt x="968" y="249"/>
                    </a:cubicBezTo>
                    <a:cubicBezTo>
                      <a:pt x="968" y="213"/>
                      <a:pt x="968" y="213"/>
                      <a:pt x="968" y="213"/>
                    </a:cubicBezTo>
                    <a:cubicBezTo>
                      <a:pt x="947" y="165"/>
                      <a:pt x="947" y="165"/>
                      <a:pt x="947" y="165"/>
                    </a:cubicBezTo>
                    <a:cubicBezTo>
                      <a:pt x="947" y="164"/>
                      <a:pt x="947" y="164"/>
                      <a:pt x="947" y="163"/>
                    </a:cubicBezTo>
                    <a:cubicBezTo>
                      <a:pt x="947" y="154"/>
                      <a:pt x="947" y="154"/>
                      <a:pt x="947" y="154"/>
                    </a:cubicBezTo>
                    <a:cubicBezTo>
                      <a:pt x="885" y="115"/>
                      <a:pt x="885" y="115"/>
                      <a:pt x="885" y="115"/>
                    </a:cubicBezTo>
                    <a:cubicBezTo>
                      <a:pt x="855" y="115"/>
                      <a:pt x="855" y="115"/>
                      <a:pt x="855" y="115"/>
                    </a:cubicBezTo>
                    <a:cubicBezTo>
                      <a:pt x="833" y="146"/>
                      <a:pt x="833" y="146"/>
                      <a:pt x="833" y="146"/>
                    </a:cubicBezTo>
                    <a:cubicBezTo>
                      <a:pt x="832" y="148"/>
                      <a:pt x="831" y="148"/>
                      <a:pt x="829" y="148"/>
                    </a:cubicBezTo>
                    <a:cubicBezTo>
                      <a:pt x="785" y="144"/>
                      <a:pt x="785" y="144"/>
                      <a:pt x="785" y="144"/>
                    </a:cubicBezTo>
                    <a:cubicBezTo>
                      <a:pt x="763" y="149"/>
                      <a:pt x="763" y="149"/>
                      <a:pt x="763" y="149"/>
                    </a:cubicBezTo>
                    <a:cubicBezTo>
                      <a:pt x="761" y="149"/>
                      <a:pt x="760" y="149"/>
                      <a:pt x="759" y="148"/>
                    </a:cubicBezTo>
                    <a:cubicBezTo>
                      <a:pt x="736" y="132"/>
                      <a:pt x="736" y="132"/>
                      <a:pt x="736" y="132"/>
                    </a:cubicBezTo>
                    <a:cubicBezTo>
                      <a:pt x="709" y="132"/>
                      <a:pt x="709" y="132"/>
                      <a:pt x="709" y="132"/>
                    </a:cubicBezTo>
                    <a:cubicBezTo>
                      <a:pt x="702" y="142"/>
                      <a:pt x="702" y="142"/>
                      <a:pt x="702" y="142"/>
                    </a:cubicBezTo>
                    <a:cubicBezTo>
                      <a:pt x="702" y="143"/>
                      <a:pt x="701" y="144"/>
                      <a:pt x="700" y="144"/>
                    </a:cubicBezTo>
                    <a:cubicBezTo>
                      <a:pt x="699" y="144"/>
                      <a:pt x="698" y="144"/>
                      <a:pt x="697" y="143"/>
                    </a:cubicBezTo>
                    <a:cubicBezTo>
                      <a:pt x="681" y="133"/>
                      <a:pt x="681" y="133"/>
                      <a:pt x="681" y="133"/>
                    </a:cubicBezTo>
                    <a:cubicBezTo>
                      <a:pt x="637" y="155"/>
                      <a:pt x="637" y="155"/>
                      <a:pt x="637" y="155"/>
                    </a:cubicBezTo>
                    <a:cubicBezTo>
                      <a:pt x="635" y="156"/>
                      <a:pt x="634" y="156"/>
                      <a:pt x="632" y="155"/>
                    </a:cubicBezTo>
                    <a:cubicBezTo>
                      <a:pt x="602" y="127"/>
                      <a:pt x="602" y="127"/>
                      <a:pt x="602" y="127"/>
                    </a:cubicBezTo>
                    <a:cubicBezTo>
                      <a:pt x="601" y="126"/>
                      <a:pt x="601" y="125"/>
                      <a:pt x="601" y="124"/>
                    </a:cubicBezTo>
                    <a:cubicBezTo>
                      <a:pt x="601" y="96"/>
                      <a:pt x="601" y="96"/>
                      <a:pt x="601" y="96"/>
                    </a:cubicBezTo>
                    <a:cubicBezTo>
                      <a:pt x="581" y="90"/>
                      <a:pt x="581" y="90"/>
                      <a:pt x="581" y="90"/>
                    </a:cubicBezTo>
                    <a:cubicBezTo>
                      <a:pt x="580" y="89"/>
                      <a:pt x="579" y="88"/>
                      <a:pt x="578" y="86"/>
                    </a:cubicBezTo>
                    <a:cubicBezTo>
                      <a:pt x="577" y="73"/>
                      <a:pt x="577" y="73"/>
                      <a:pt x="577" y="73"/>
                    </a:cubicBezTo>
                    <a:cubicBezTo>
                      <a:pt x="577" y="72"/>
                      <a:pt x="577" y="71"/>
                      <a:pt x="578" y="70"/>
                    </a:cubicBezTo>
                    <a:cubicBezTo>
                      <a:pt x="593" y="57"/>
                      <a:pt x="593" y="57"/>
                      <a:pt x="593" y="57"/>
                    </a:cubicBezTo>
                    <a:cubicBezTo>
                      <a:pt x="579" y="31"/>
                      <a:pt x="579" y="31"/>
                      <a:pt x="579" y="31"/>
                    </a:cubicBezTo>
                    <a:cubicBezTo>
                      <a:pt x="569" y="25"/>
                      <a:pt x="569" y="25"/>
                      <a:pt x="569" y="25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1" y="66"/>
                      <a:pt x="551" y="66"/>
                      <a:pt x="551" y="66"/>
                    </a:cubicBezTo>
                    <a:cubicBezTo>
                      <a:pt x="551" y="67"/>
                      <a:pt x="550" y="68"/>
                      <a:pt x="549" y="69"/>
                    </a:cubicBezTo>
                    <a:cubicBezTo>
                      <a:pt x="548" y="70"/>
                      <a:pt x="547" y="70"/>
                      <a:pt x="546" y="70"/>
                    </a:cubicBezTo>
                    <a:cubicBezTo>
                      <a:pt x="513" y="68"/>
                      <a:pt x="513" y="68"/>
                      <a:pt x="513" y="68"/>
                    </a:cubicBezTo>
                    <a:cubicBezTo>
                      <a:pt x="512" y="68"/>
                      <a:pt x="511" y="67"/>
                      <a:pt x="510" y="6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3" y="5"/>
                      <a:pt x="473" y="5"/>
                      <a:pt x="473" y="5"/>
                    </a:cubicBezTo>
                    <a:cubicBezTo>
                      <a:pt x="449" y="0"/>
                      <a:pt x="449" y="0"/>
                      <a:pt x="449" y="0"/>
                    </a:cubicBezTo>
                    <a:cubicBezTo>
                      <a:pt x="443" y="13"/>
                      <a:pt x="443" y="13"/>
                      <a:pt x="443" y="13"/>
                    </a:cubicBezTo>
                    <a:cubicBezTo>
                      <a:pt x="442" y="14"/>
                      <a:pt x="441" y="15"/>
                      <a:pt x="439" y="15"/>
                    </a:cubicBezTo>
                    <a:cubicBezTo>
                      <a:pt x="428" y="15"/>
                      <a:pt x="428" y="15"/>
                      <a:pt x="428" y="15"/>
                    </a:cubicBezTo>
                    <a:cubicBezTo>
                      <a:pt x="427" y="15"/>
                      <a:pt x="427" y="15"/>
                      <a:pt x="426" y="15"/>
                    </a:cubicBezTo>
                    <a:cubicBezTo>
                      <a:pt x="413" y="9"/>
                      <a:pt x="413" y="9"/>
                      <a:pt x="413" y="9"/>
                    </a:cubicBezTo>
                    <a:cubicBezTo>
                      <a:pt x="396" y="17"/>
                      <a:pt x="396" y="17"/>
                      <a:pt x="396" y="17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6" y="59"/>
                      <a:pt x="395" y="60"/>
                      <a:pt x="394" y="61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8" y="85"/>
                      <a:pt x="388" y="85"/>
                      <a:pt x="388" y="85"/>
                    </a:cubicBezTo>
                    <a:cubicBezTo>
                      <a:pt x="388" y="86"/>
                      <a:pt x="388" y="86"/>
                      <a:pt x="388" y="86"/>
                    </a:cubicBezTo>
                    <a:cubicBezTo>
                      <a:pt x="388" y="99"/>
                      <a:pt x="388" y="99"/>
                      <a:pt x="388" y="99"/>
                    </a:cubicBezTo>
                    <a:cubicBezTo>
                      <a:pt x="388" y="101"/>
                      <a:pt x="387" y="103"/>
                      <a:pt x="385" y="103"/>
                    </a:cubicBezTo>
                    <a:cubicBezTo>
                      <a:pt x="344" y="115"/>
                      <a:pt x="344" y="115"/>
                      <a:pt x="344" y="115"/>
                    </a:cubicBezTo>
                    <a:cubicBezTo>
                      <a:pt x="306" y="132"/>
                      <a:pt x="306" y="132"/>
                      <a:pt x="306" y="132"/>
                    </a:cubicBezTo>
                    <a:cubicBezTo>
                      <a:pt x="305" y="132"/>
                      <a:pt x="304" y="132"/>
                      <a:pt x="303" y="132"/>
                    </a:cubicBezTo>
                    <a:cubicBezTo>
                      <a:pt x="292" y="127"/>
                      <a:pt x="292" y="127"/>
                      <a:pt x="292" y="127"/>
                    </a:cubicBezTo>
                    <a:cubicBezTo>
                      <a:pt x="284" y="137"/>
                      <a:pt x="284" y="137"/>
                      <a:pt x="284" y="137"/>
                    </a:cubicBezTo>
                    <a:cubicBezTo>
                      <a:pt x="283" y="138"/>
                      <a:pt x="282" y="139"/>
                      <a:pt x="281" y="139"/>
                    </a:cubicBezTo>
                    <a:cubicBezTo>
                      <a:pt x="253" y="144"/>
                      <a:pt x="253" y="144"/>
                      <a:pt x="253" y="144"/>
                    </a:cubicBezTo>
                    <a:cubicBezTo>
                      <a:pt x="252" y="144"/>
                      <a:pt x="250" y="144"/>
                      <a:pt x="249" y="142"/>
                    </a:cubicBezTo>
                    <a:cubicBezTo>
                      <a:pt x="240" y="130"/>
                      <a:pt x="240" y="130"/>
                      <a:pt x="240" y="130"/>
                    </a:cubicBezTo>
                    <a:cubicBezTo>
                      <a:pt x="239" y="129"/>
                      <a:pt x="238" y="128"/>
                      <a:pt x="239" y="127"/>
                    </a:cubicBezTo>
                    <a:cubicBezTo>
                      <a:pt x="245" y="110"/>
                      <a:pt x="245" y="110"/>
                      <a:pt x="245" y="110"/>
                    </a:cubicBezTo>
                    <a:cubicBezTo>
                      <a:pt x="245" y="99"/>
                      <a:pt x="245" y="99"/>
                      <a:pt x="245" y="99"/>
                    </a:cubicBezTo>
                    <a:cubicBezTo>
                      <a:pt x="248" y="52"/>
                      <a:pt x="248" y="52"/>
                      <a:pt x="248" y="52"/>
                    </a:cubicBezTo>
                    <a:cubicBezTo>
                      <a:pt x="243" y="51"/>
                      <a:pt x="243" y="51"/>
                      <a:pt x="243" y="51"/>
                    </a:cubicBezTo>
                    <a:cubicBezTo>
                      <a:pt x="195" y="71"/>
                      <a:pt x="195" y="71"/>
                      <a:pt x="195" y="71"/>
                    </a:cubicBezTo>
                    <a:cubicBezTo>
                      <a:pt x="195" y="71"/>
                      <a:pt x="195" y="71"/>
                      <a:pt x="194" y="71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22"/>
                      <a:pt x="85" y="122"/>
                      <a:pt x="85" y="122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82" y="144"/>
                      <a:pt x="82" y="144"/>
                      <a:pt x="82" y="144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74" y="152"/>
                      <a:pt x="74" y="152"/>
                      <a:pt x="74" y="152"/>
                    </a:cubicBezTo>
                    <a:cubicBezTo>
                      <a:pt x="70" y="160"/>
                      <a:pt x="70" y="160"/>
                      <a:pt x="70" y="160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8" y="162"/>
                      <a:pt x="78" y="162"/>
                      <a:pt x="78" y="162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5" y="166"/>
                      <a:pt x="85" y="166"/>
                      <a:pt x="85" y="166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58" y="170"/>
                      <a:pt x="58" y="170"/>
                      <a:pt x="58" y="170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37" y="182"/>
                      <a:pt x="37" y="182"/>
                      <a:pt x="37" y="182"/>
                    </a:cubicBezTo>
                    <a:cubicBezTo>
                      <a:pt x="57" y="182"/>
                      <a:pt x="57" y="182"/>
                      <a:pt x="57" y="182"/>
                    </a:cubicBezTo>
                    <a:cubicBezTo>
                      <a:pt x="66" y="180"/>
                      <a:pt x="66" y="180"/>
                      <a:pt x="66" y="180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85" y="200"/>
                      <a:pt x="85" y="200"/>
                      <a:pt x="85" y="200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0" y="212"/>
                      <a:pt x="80" y="212"/>
                      <a:pt x="80" y="212"/>
                    </a:cubicBezTo>
                    <a:cubicBezTo>
                      <a:pt x="76" y="216"/>
                      <a:pt x="76" y="216"/>
                      <a:pt x="76" y="216"/>
                    </a:cubicBezTo>
                    <a:cubicBezTo>
                      <a:pt x="75" y="220"/>
                      <a:pt x="75" y="220"/>
                      <a:pt x="75" y="220"/>
                    </a:cubicBezTo>
                    <a:cubicBezTo>
                      <a:pt x="80" y="232"/>
                      <a:pt x="80" y="232"/>
                      <a:pt x="80" y="232"/>
                    </a:cubicBezTo>
                    <a:cubicBezTo>
                      <a:pt x="103" y="259"/>
                      <a:pt x="103" y="259"/>
                      <a:pt x="103" y="259"/>
                    </a:cubicBezTo>
                    <a:cubicBezTo>
                      <a:pt x="110" y="277"/>
                      <a:pt x="110" y="277"/>
                      <a:pt x="110" y="277"/>
                    </a:cubicBezTo>
                    <a:cubicBezTo>
                      <a:pt x="114" y="282"/>
                      <a:pt x="114" y="282"/>
                      <a:pt x="114" y="282"/>
                    </a:cubicBezTo>
                    <a:cubicBezTo>
                      <a:pt x="120" y="285"/>
                      <a:pt x="120" y="285"/>
                      <a:pt x="120" y="285"/>
                    </a:cubicBezTo>
                    <a:cubicBezTo>
                      <a:pt x="133" y="288"/>
                      <a:pt x="133" y="288"/>
                      <a:pt x="133" y="288"/>
                    </a:cubicBezTo>
                    <a:cubicBezTo>
                      <a:pt x="136" y="294"/>
                      <a:pt x="136" y="294"/>
                      <a:pt x="136" y="294"/>
                    </a:cubicBezTo>
                    <a:cubicBezTo>
                      <a:pt x="136" y="308"/>
                      <a:pt x="136" y="308"/>
                      <a:pt x="136" y="308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17" y="361"/>
                      <a:pt x="117" y="361"/>
                      <a:pt x="117" y="361"/>
                    </a:cubicBezTo>
                    <a:cubicBezTo>
                      <a:pt x="110" y="353"/>
                      <a:pt x="110" y="353"/>
                      <a:pt x="110" y="353"/>
                    </a:cubicBezTo>
                    <a:cubicBezTo>
                      <a:pt x="105" y="345"/>
                      <a:pt x="105" y="345"/>
                      <a:pt x="105" y="345"/>
                    </a:cubicBezTo>
                    <a:cubicBezTo>
                      <a:pt x="104" y="336"/>
                      <a:pt x="104" y="336"/>
                      <a:pt x="104" y="33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3" y="323"/>
                      <a:pt x="103" y="323"/>
                      <a:pt x="103" y="323"/>
                    </a:cubicBezTo>
                    <a:cubicBezTo>
                      <a:pt x="91" y="323"/>
                      <a:pt x="91" y="323"/>
                      <a:pt x="91" y="323"/>
                    </a:cubicBezTo>
                    <a:cubicBezTo>
                      <a:pt x="85" y="320"/>
                      <a:pt x="85" y="320"/>
                      <a:pt x="85" y="320"/>
                    </a:cubicBezTo>
                    <a:cubicBezTo>
                      <a:pt x="76" y="315"/>
                      <a:pt x="76" y="315"/>
                      <a:pt x="76" y="315"/>
                    </a:cubicBezTo>
                    <a:cubicBezTo>
                      <a:pt x="74" y="313"/>
                      <a:pt x="74" y="313"/>
                      <a:pt x="74" y="313"/>
                    </a:cubicBezTo>
                    <a:cubicBezTo>
                      <a:pt x="73" y="308"/>
                      <a:pt x="73" y="308"/>
                      <a:pt x="73" y="308"/>
                    </a:cubicBezTo>
                    <a:cubicBezTo>
                      <a:pt x="70" y="297"/>
                      <a:pt x="70" y="297"/>
                      <a:pt x="70" y="297"/>
                    </a:cubicBezTo>
                    <a:cubicBezTo>
                      <a:pt x="68" y="296"/>
                      <a:pt x="68" y="296"/>
                      <a:pt x="68" y="296"/>
                    </a:cubicBezTo>
                    <a:cubicBezTo>
                      <a:pt x="65" y="297"/>
                      <a:pt x="65" y="297"/>
                      <a:pt x="65" y="297"/>
                    </a:cubicBezTo>
                    <a:cubicBezTo>
                      <a:pt x="62" y="297"/>
                      <a:pt x="62" y="297"/>
                      <a:pt x="62" y="297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5" y="279"/>
                      <a:pt x="65" y="279"/>
                      <a:pt x="65" y="279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5" y="265"/>
                      <a:pt x="55" y="265"/>
                      <a:pt x="55" y="265"/>
                    </a:cubicBezTo>
                    <a:cubicBezTo>
                      <a:pt x="50" y="275"/>
                      <a:pt x="50" y="275"/>
                      <a:pt x="50" y="275"/>
                    </a:cubicBezTo>
                    <a:cubicBezTo>
                      <a:pt x="42" y="280"/>
                      <a:pt x="42" y="280"/>
                      <a:pt x="42" y="280"/>
                    </a:cubicBezTo>
                    <a:cubicBezTo>
                      <a:pt x="36" y="267"/>
                      <a:pt x="36" y="267"/>
                      <a:pt x="36" y="267"/>
                    </a:cubicBezTo>
                    <a:cubicBezTo>
                      <a:pt x="24" y="261"/>
                      <a:pt x="24" y="261"/>
                      <a:pt x="24" y="261"/>
                    </a:cubicBezTo>
                    <a:cubicBezTo>
                      <a:pt x="10" y="263"/>
                      <a:pt x="10" y="263"/>
                      <a:pt x="10" y="263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20" y="312"/>
                      <a:pt x="20" y="312"/>
                      <a:pt x="20" y="312"/>
                    </a:cubicBezTo>
                    <a:cubicBezTo>
                      <a:pt x="14" y="320"/>
                      <a:pt x="14" y="320"/>
                      <a:pt x="14" y="320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33" y="333"/>
                      <a:pt x="33" y="333"/>
                      <a:pt x="33" y="333"/>
                    </a:cubicBezTo>
                    <a:cubicBezTo>
                      <a:pt x="38" y="322"/>
                      <a:pt x="38" y="322"/>
                      <a:pt x="38" y="322"/>
                    </a:cubicBezTo>
                    <a:cubicBezTo>
                      <a:pt x="32" y="303"/>
                      <a:pt x="32" y="303"/>
                      <a:pt x="32" y="303"/>
                    </a:cubicBezTo>
                    <a:cubicBezTo>
                      <a:pt x="45" y="308"/>
                      <a:pt x="45" y="308"/>
                      <a:pt x="45" y="308"/>
                    </a:cubicBezTo>
                    <a:cubicBezTo>
                      <a:pt x="58" y="319"/>
                      <a:pt x="58" y="319"/>
                      <a:pt x="58" y="319"/>
                    </a:cubicBezTo>
                    <a:cubicBezTo>
                      <a:pt x="77" y="346"/>
                      <a:pt x="77" y="346"/>
                      <a:pt x="77" y="346"/>
                    </a:cubicBezTo>
                    <a:cubicBezTo>
                      <a:pt x="82" y="363"/>
                      <a:pt x="82" y="363"/>
                      <a:pt x="82" y="363"/>
                    </a:cubicBezTo>
                    <a:cubicBezTo>
                      <a:pt x="63" y="382"/>
                      <a:pt x="63" y="382"/>
                      <a:pt x="63" y="382"/>
                    </a:cubicBezTo>
                    <a:cubicBezTo>
                      <a:pt x="65" y="400"/>
                      <a:pt x="65" y="400"/>
                      <a:pt x="65" y="400"/>
                    </a:cubicBezTo>
                    <a:cubicBezTo>
                      <a:pt x="48" y="397"/>
                      <a:pt x="48" y="397"/>
                      <a:pt x="48" y="397"/>
                    </a:cubicBezTo>
                    <a:cubicBezTo>
                      <a:pt x="40" y="397"/>
                      <a:pt x="40" y="397"/>
                      <a:pt x="40" y="397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40" y="414"/>
                      <a:pt x="40" y="414"/>
                      <a:pt x="40" y="414"/>
                    </a:cubicBezTo>
                    <a:cubicBezTo>
                      <a:pt x="45" y="419"/>
                      <a:pt x="45" y="419"/>
                      <a:pt x="45" y="419"/>
                    </a:cubicBezTo>
                    <a:cubicBezTo>
                      <a:pt x="51" y="424"/>
                      <a:pt x="51" y="424"/>
                      <a:pt x="51" y="424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2" y="429"/>
                      <a:pt x="42" y="429"/>
                      <a:pt x="42" y="429"/>
                    </a:cubicBezTo>
                    <a:cubicBezTo>
                      <a:pt x="50" y="435"/>
                      <a:pt x="50" y="435"/>
                      <a:pt x="50" y="435"/>
                    </a:cubicBezTo>
                    <a:cubicBezTo>
                      <a:pt x="62" y="439"/>
                      <a:pt x="62" y="439"/>
                      <a:pt x="62" y="439"/>
                    </a:cubicBezTo>
                    <a:cubicBezTo>
                      <a:pt x="75" y="438"/>
                      <a:pt x="75" y="438"/>
                      <a:pt x="75" y="438"/>
                    </a:cubicBezTo>
                    <a:cubicBezTo>
                      <a:pt x="85" y="429"/>
                      <a:pt x="85" y="429"/>
                      <a:pt x="85" y="429"/>
                    </a:cubicBezTo>
                    <a:cubicBezTo>
                      <a:pt x="84" y="422"/>
                      <a:pt x="84" y="422"/>
                      <a:pt x="84" y="422"/>
                    </a:cubicBezTo>
                    <a:cubicBezTo>
                      <a:pt x="81" y="412"/>
                      <a:pt x="81" y="412"/>
                      <a:pt x="81" y="412"/>
                    </a:cubicBezTo>
                    <a:cubicBezTo>
                      <a:pt x="80" y="404"/>
                      <a:pt x="80" y="404"/>
                      <a:pt x="80" y="404"/>
                    </a:cubicBezTo>
                    <a:cubicBezTo>
                      <a:pt x="87" y="400"/>
                      <a:pt x="87" y="400"/>
                      <a:pt x="87" y="400"/>
                    </a:cubicBezTo>
                    <a:cubicBezTo>
                      <a:pt x="92" y="399"/>
                      <a:pt x="92" y="399"/>
                      <a:pt x="92" y="399"/>
                    </a:cubicBezTo>
                    <a:cubicBezTo>
                      <a:pt x="96" y="394"/>
                      <a:pt x="96" y="394"/>
                      <a:pt x="96" y="394"/>
                    </a:cubicBezTo>
                    <a:cubicBezTo>
                      <a:pt x="100" y="390"/>
                      <a:pt x="100" y="390"/>
                      <a:pt x="100" y="390"/>
                    </a:cubicBezTo>
                    <a:cubicBezTo>
                      <a:pt x="108" y="389"/>
                      <a:pt x="108" y="389"/>
                      <a:pt x="108" y="389"/>
                    </a:cubicBezTo>
                    <a:cubicBezTo>
                      <a:pt x="125" y="393"/>
                      <a:pt x="125" y="393"/>
                      <a:pt x="125" y="393"/>
                    </a:cubicBezTo>
                    <a:cubicBezTo>
                      <a:pt x="121" y="400"/>
                      <a:pt x="121" y="400"/>
                      <a:pt x="121" y="400"/>
                    </a:cubicBezTo>
                    <a:cubicBezTo>
                      <a:pt x="108" y="409"/>
                      <a:pt x="108" y="409"/>
                      <a:pt x="108" y="409"/>
                    </a:cubicBezTo>
                    <a:cubicBezTo>
                      <a:pt x="98" y="418"/>
                      <a:pt x="98" y="418"/>
                      <a:pt x="98" y="418"/>
                    </a:cubicBezTo>
                    <a:cubicBezTo>
                      <a:pt x="97" y="432"/>
                      <a:pt x="97" y="432"/>
                      <a:pt x="97" y="432"/>
                    </a:cubicBezTo>
                    <a:cubicBezTo>
                      <a:pt x="101" y="448"/>
                      <a:pt x="101" y="448"/>
                      <a:pt x="101" y="448"/>
                    </a:cubicBezTo>
                    <a:cubicBezTo>
                      <a:pt x="109" y="462"/>
                      <a:pt x="109" y="462"/>
                      <a:pt x="109" y="462"/>
                    </a:cubicBezTo>
                    <a:cubicBezTo>
                      <a:pt x="117" y="469"/>
                      <a:pt x="117" y="469"/>
                      <a:pt x="117" y="469"/>
                    </a:cubicBezTo>
                    <a:cubicBezTo>
                      <a:pt x="109" y="477"/>
                      <a:pt x="109" y="477"/>
                      <a:pt x="109" y="477"/>
                    </a:cubicBezTo>
                    <a:cubicBezTo>
                      <a:pt x="106" y="483"/>
                      <a:pt x="106" y="483"/>
                      <a:pt x="106" y="483"/>
                    </a:cubicBezTo>
                    <a:cubicBezTo>
                      <a:pt x="108" y="495"/>
                      <a:pt x="108" y="495"/>
                      <a:pt x="108" y="495"/>
                    </a:cubicBezTo>
                    <a:cubicBezTo>
                      <a:pt x="108" y="502"/>
                      <a:pt x="108" y="502"/>
                      <a:pt x="108" y="502"/>
                    </a:cubicBezTo>
                    <a:cubicBezTo>
                      <a:pt x="106" y="507"/>
                      <a:pt x="106" y="507"/>
                      <a:pt x="106" y="507"/>
                    </a:cubicBezTo>
                    <a:cubicBezTo>
                      <a:pt x="104" y="513"/>
                      <a:pt x="104" y="513"/>
                      <a:pt x="104" y="513"/>
                    </a:cubicBezTo>
                    <a:cubicBezTo>
                      <a:pt x="98" y="521"/>
                      <a:pt x="98" y="521"/>
                      <a:pt x="98" y="521"/>
                    </a:cubicBezTo>
                    <a:cubicBezTo>
                      <a:pt x="85" y="535"/>
                      <a:pt x="85" y="535"/>
                      <a:pt x="85" y="535"/>
                    </a:cubicBezTo>
                    <a:cubicBezTo>
                      <a:pt x="80" y="544"/>
                      <a:pt x="80" y="544"/>
                      <a:pt x="80" y="544"/>
                    </a:cubicBezTo>
                    <a:cubicBezTo>
                      <a:pt x="82" y="552"/>
                      <a:pt x="82" y="552"/>
                      <a:pt x="82" y="552"/>
                    </a:cubicBezTo>
                    <a:cubicBezTo>
                      <a:pt x="89" y="556"/>
                      <a:pt x="89" y="556"/>
                      <a:pt x="89" y="556"/>
                    </a:cubicBezTo>
                    <a:cubicBezTo>
                      <a:pt x="104" y="551"/>
                      <a:pt x="104" y="551"/>
                      <a:pt x="104" y="551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4" y="543"/>
                      <a:pt x="114" y="543"/>
                      <a:pt x="114" y="543"/>
                    </a:cubicBezTo>
                    <a:cubicBezTo>
                      <a:pt x="120" y="540"/>
                      <a:pt x="120" y="540"/>
                      <a:pt x="120" y="540"/>
                    </a:cubicBezTo>
                    <a:cubicBezTo>
                      <a:pt x="139" y="544"/>
                      <a:pt x="139" y="544"/>
                      <a:pt x="139" y="544"/>
                    </a:cubicBezTo>
                    <a:cubicBezTo>
                      <a:pt x="148" y="541"/>
                      <a:pt x="148" y="541"/>
                      <a:pt x="148" y="541"/>
                    </a:cubicBezTo>
                    <a:cubicBezTo>
                      <a:pt x="154" y="536"/>
                      <a:pt x="154" y="536"/>
                      <a:pt x="154" y="536"/>
                    </a:cubicBezTo>
                    <a:cubicBezTo>
                      <a:pt x="160" y="533"/>
                      <a:pt x="160" y="533"/>
                      <a:pt x="160" y="533"/>
                    </a:cubicBezTo>
                    <a:cubicBezTo>
                      <a:pt x="169" y="538"/>
                      <a:pt x="169" y="538"/>
                      <a:pt x="169" y="538"/>
                    </a:cubicBezTo>
                    <a:cubicBezTo>
                      <a:pt x="167" y="542"/>
                      <a:pt x="167" y="542"/>
                      <a:pt x="167" y="542"/>
                    </a:cubicBezTo>
                    <a:cubicBezTo>
                      <a:pt x="163" y="551"/>
                      <a:pt x="163" y="551"/>
                      <a:pt x="163" y="551"/>
                    </a:cubicBezTo>
                    <a:cubicBezTo>
                      <a:pt x="160" y="555"/>
                      <a:pt x="160" y="555"/>
                      <a:pt x="160" y="555"/>
                    </a:cubicBezTo>
                    <a:cubicBezTo>
                      <a:pt x="164" y="559"/>
                      <a:pt x="164" y="559"/>
                      <a:pt x="164" y="559"/>
                    </a:cubicBezTo>
                    <a:cubicBezTo>
                      <a:pt x="164" y="561"/>
                      <a:pt x="164" y="561"/>
                      <a:pt x="164" y="561"/>
                    </a:cubicBezTo>
                    <a:cubicBezTo>
                      <a:pt x="178" y="559"/>
                      <a:pt x="178" y="559"/>
                      <a:pt x="178" y="559"/>
                    </a:cubicBezTo>
                    <a:cubicBezTo>
                      <a:pt x="185" y="549"/>
                      <a:pt x="185" y="549"/>
                      <a:pt x="185" y="549"/>
                    </a:cubicBezTo>
                    <a:cubicBezTo>
                      <a:pt x="193" y="521"/>
                      <a:pt x="193" y="521"/>
                      <a:pt x="193" y="521"/>
                    </a:cubicBezTo>
                    <a:cubicBezTo>
                      <a:pt x="201" y="505"/>
                      <a:pt x="201" y="505"/>
                      <a:pt x="201" y="505"/>
                    </a:cubicBezTo>
                    <a:cubicBezTo>
                      <a:pt x="203" y="503"/>
                      <a:pt x="203" y="503"/>
                      <a:pt x="203" y="503"/>
                    </a:cubicBezTo>
                    <a:cubicBezTo>
                      <a:pt x="201" y="496"/>
                      <a:pt x="201" y="496"/>
                      <a:pt x="201" y="496"/>
                    </a:cubicBezTo>
                    <a:cubicBezTo>
                      <a:pt x="197" y="482"/>
                      <a:pt x="197" y="482"/>
                      <a:pt x="197" y="482"/>
                    </a:cubicBezTo>
                    <a:cubicBezTo>
                      <a:pt x="198" y="475"/>
                      <a:pt x="198" y="475"/>
                      <a:pt x="198" y="475"/>
                    </a:cubicBezTo>
                    <a:cubicBezTo>
                      <a:pt x="205" y="465"/>
                      <a:pt x="205" y="465"/>
                      <a:pt x="205" y="465"/>
                    </a:cubicBezTo>
                    <a:cubicBezTo>
                      <a:pt x="216" y="460"/>
                      <a:pt x="216" y="460"/>
                      <a:pt x="216" y="460"/>
                    </a:cubicBezTo>
                    <a:cubicBezTo>
                      <a:pt x="225" y="463"/>
                      <a:pt x="225" y="463"/>
                      <a:pt x="225" y="463"/>
                    </a:cubicBezTo>
                    <a:cubicBezTo>
                      <a:pt x="231" y="475"/>
                      <a:pt x="231" y="475"/>
                      <a:pt x="231" y="475"/>
                    </a:cubicBezTo>
                    <a:cubicBezTo>
                      <a:pt x="230" y="484"/>
                      <a:pt x="230" y="484"/>
                      <a:pt x="230" y="484"/>
                    </a:cubicBezTo>
                    <a:cubicBezTo>
                      <a:pt x="227" y="489"/>
                      <a:pt x="227" y="489"/>
                      <a:pt x="227" y="489"/>
                    </a:cubicBezTo>
                    <a:cubicBezTo>
                      <a:pt x="223" y="493"/>
                      <a:pt x="223" y="493"/>
                      <a:pt x="223" y="493"/>
                    </a:cubicBezTo>
                    <a:cubicBezTo>
                      <a:pt x="221" y="498"/>
                      <a:pt x="221" y="498"/>
                      <a:pt x="221" y="498"/>
                    </a:cubicBezTo>
                    <a:cubicBezTo>
                      <a:pt x="221" y="507"/>
                      <a:pt x="221" y="507"/>
                      <a:pt x="221" y="507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4" y="518"/>
                      <a:pt x="224" y="518"/>
                      <a:pt x="224" y="518"/>
                    </a:cubicBezTo>
                    <a:cubicBezTo>
                      <a:pt x="221" y="526"/>
                      <a:pt x="221" y="526"/>
                      <a:pt x="221" y="526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72" y="526"/>
                      <a:pt x="272" y="526"/>
                      <a:pt x="272" y="526"/>
                    </a:cubicBezTo>
                    <a:cubicBezTo>
                      <a:pt x="283" y="538"/>
                      <a:pt x="283" y="538"/>
                      <a:pt x="283" y="538"/>
                    </a:cubicBezTo>
                    <a:cubicBezTo>
                      <a:pt x="276" y="537"/>
                      <a:pt x="276" y="537"/>
                      <a:pt x="276" y="537"/>
                    </a:cubicBezTo>
                    <a:cubicBezTo>
                      <a:pt x="270" y="539"/>
                      <a:pt x="270" y="539"/>
                      <a:pt x="270" y="539"/>
                    </a:cubicBezTo>
                    <a:cubicBezTo>
                      <a:pt x="259" y="544"/>
                      <a:pt x="259" y="544"/>
                      <a:pt x="259" y="544"/>
                    </a:cubicBezTo>
                    <a:cubicBezTo>
                      <a:pt x="264" y="554"/>
                      <a:pt x="264" y="554"/>
                      <a:pt x="264" y="554"/>
                    </a:cubicBezTo>
                    <a:cubicBezTo>
                      <a:pt x="248" y="553"/>
                      <a:pt x="248" y="553"/>
                      <a:pt x="248" y="553"/>
                    </a:cubicBezTo>
                    <a:cubicBezTo>
                      <a:pt x="216" y="544"/>
                      <a:pt x="216" y="544"/>
                      <a:pt x="216" y="544"/>
                    </a:cubicBezTo>
                    <a:cubicBezTo>
                      <a:pt x="199" y="548"/>
                      <a:pt x="199" y="548"/>
                      <a:pt x="199" y="548"/>
                    </a:cubicBezTo>
                    <a:cubicBezTo>
                      <a:pt x="191" y="559"/>
                      <a:pt x="191" y="559"/>
                      <a:pt x="191" y="559"/>
                    </a:cubicBezTo>
                    <a:cubicBezTo>
                      <a:pt x="190" y="574"/>
                      <a:pt x="190" y="574"/>
                      <a:pt x="190" y="574"/>
                    </a:cubicBezTo>
                    <a:cubicBezTo>
                      <a:pt x="193" y="589"/>
                      <a:pt x="193" y="589"/>
                      <a:pt x="193" y="589"/>
                    </a:cubicBezTo>
                    <a:cubicBezTo>
                      <a:pt x="190" y="588"/>
                      <a:pt x="190" y="588"/>
                      <a:pt x="190" y="588"/>
                    </a:cubicBezTo>
                    <a:cubicBezTo>
                      <a:pt x="188" y="587"/>
                      <a:pt x="188" y="587"/>
                      <a:pt x="188" y="587"/>
                    </a:cubicBezTo>
                    <a:cubicBezTo>
                      <a:pt x="186" y="585"/>
                      <a:pt x="186" y="585"/>
                      <a:pt x="186" y="585"/>
                    </a:cubicBezTo>
                    <a:cubicBezTo>
                      <a:pt x="184" y="583"/>
                      <a:pt x="184" y="583"/>
                      <a:pt x="184" y="583"/>
                    </a:cubicBezTo>
                    <a:cubicBezTo>
                      <a:pt x="173" y="585"/>
                      <a:pt x="173" y="585"/>
                      <a:pt x="173" y="585"/>
                    </a:cubicBezTo>
                    <a:cubicBezTo>
                      <a:pt x="113" y="576"/>
                      <a:pt x="113" y="576"/>
                      <a:pt x="113" y="576"/>
                    </a:cubicBezTo>
                    <a:cubicBezTo>
                      <a:pt x="105" y="574"/>
                      <a:pt x="105" y="574"/>
                      <a:pt x="105" y="574"/>
                    </a:cubicBezTo>
                    <a:cubicBezTo>
                      <a:pt x="97" y="574"/>
                      <a:pt x="97" y="574"/>
                      <a:pt x="97" y="574"/>
                    </a:cubicBezTo>
                    <a:cubicBezTo>
                      <a:pt x="89" y="578"/>
                      <a:pt x="89" y="578"/>
                      <a:pt x="89" y="578"/>
                    </a:cubicBezTo>
                    <a:cubicBezTo>
                      <a:pt x="83" y="589"/>
                      <a:pt x="83" y="589"/>
                      <a:pt x="83" y="589"/>
                    </a:cubicBezTo>
                    <a:cubicBezTo>
                      <a:pt x="83" y="601"/>
                      <a:pt x="83" y="601"/>
                      <a:pt x="83" y="601"/>
                    </a:cubicBezTo>
                    <a:cubicBezTo>
                      <a:pt x="88" y="608"/>
                      <a:pt x="88" y="608"/>
                      <a:pt x="88" y="608"/>
                    </a:cubicBezTo>
                    <a:cubicBezTo>
                      <a:pt x="111" y="595"/>
                      <a:pt x="111" y="595"/>
                      <a:pt x="111" y="595"/>
                    </a:cubicBezTo>
                    <a:cubicBezTo>
                      <a:pt x="127" y="597"/>
                      <a:pt x="127" y="597"/>
                      <a:pt x="127" y="597"/>
                    </a:cubicBezTo>
                    <a:cubicBezTo>
                      <a:pt x="145" y="603"/>
                      <a:pt x="145" y="603"/>
                      <a:pt x="145" y="603"/>
                    </a:cubicBezTo>
                    <a:cubicBezTo>
                      <a:pt x="162" y="607"/>
                      <a:pt x="162" y="607"/>
                      <a:pt x="162" y="607"/>
                    </a:cubicBezTo>
                    <a:cubicBezTo>
                      <a:pt x="174" y="613"/>
                      <a:pt x="174" y="613"/>
                      <a:pt x="174" y="613"/>
                    </a:cubicBezTo>
                    <a:cubicBezTo>
                      <a:pt x="197" y="641"/>
                      <a:pt x="197" y="641"/>
                      <a:pt x="197" y="641"/>
                    </a:cubicBezTo>
                    <a:cubicBezTo>
                      <a:pt x="212" y="652"/>
                      <a:pt x="212" y="652"/>
                      <a:pt x="212" y="652"/>
                    </a:cubicBezTo>
                    <a:cubicBezTo>
                      <a:pt x="207" y="658"/>
                      <a:pt x="207" y="658"/>
                      <a:pt x="207" y="658"/>
                    </a:cubicBezTo>
                    <a:cubicBezTo>
                      <a:pt x="228" y="676"/>
                      <a:pt x="228" y="676"/>
                      <a:pt x="228" y="676"/>
                    </a:cubicBezTo>
                    <a:cubicBezTo>
                      <a:pt x="239" y="684"/>
                      <a:pt x="239" y="684"/>
                      <a:pt x="239" y="684"/>
                    </a:cubicBezTo>
                    <a:cubicBezTo>
                      <a:pt x="254" y="686"/>
                      <a:pt x="254" y="686"/>
                      <a:pt x="254" y="686"/>
                    </a:cubicBezTo>
                    <a:cubicBezTo>
                      <a:pt x="236" y="695"/>
                      <a:pt x="236" y="695"/>
                      <a:pt x="236" y="695"/>
                    </a:cubicBezTo>
                    <a:cubicBezTo>
                      <a:pt x="220" y="690"/>
                      <a:pt x="220" y="690"/>
                      <a:pt x="220" y="690"/>
                    </a:cubicBezTo>
                    <a:cubicBezTo>
                      <a:pt x="203" y="680"/>
                      <a:pt x="203" y="680"/>
                      <a:pt x="203" y="680"/>
                    </a:cubicBezTo>
                    <a:cubicBezTo>
                      <a:pt x="188" y="675"/>
                      <a:pt x="188" y="675"/>
                      <a:pt x="188" y="675"/>
                    </a:cubicBezTo>
                    <a:cubicBezTo>
                      <a:pt x="188" y="681"/>
                      <a:pt x="188" y="681"/>
                      <a:pt x="188" y="681"/>
                    </a:cubicBezTo>
                    <a:cubicBezTo>
                      <a:pt x="196" y="688"/>
                      <a:pt x="196" y="688"/>
                      <a:pt x="196" y="688"/>
                    </a:cubicBezTo>
                    <a:cubicBezTo>
                      <a:pt x="194" y="694"/>
                      <a:pt x="194" y="694"/>
                      <a:pt x="194" y="694"/>
                    </a:cubicBezTo>
                    <a:cubicBezTo>
                      <a:pt x="185" y="696"/>
                      <a:pt x="185" y="696"/>
                      <a:pt x="185" y="696"/>
                    </a:cubicBezTo>
                    <a:cubicBezTo>
                      <a:pt x="169" y="684"/>
                      <a:pt x="169" y="684"/>
                      <a:pt x="169" y="684"/>
                    </a:cubicBezTo>
                    <a:cubicBezTo>
                      <a:pt x="146" y="672"/>
                      <a:pt x="146" y="672"/>
                      <a:pt x="146" y="672"/>
                    </a:cubicBezTo>
                    <a:cubicBezTo>
                      <a:pt x="139" y="670"/>
                      <a:pt x="139" y="670"/>
                      <a:pt x="139" y="670"/>
                    </a:cubicBezTo>
                    <a:cubicBezTo>
                      <a:pt x="136" y="668"/>
                      <a:pt x="136" y="668"/>
                      <a:pt x="136" y="668"/>
                    </a:cubicBezTo>
                    <a:cubicBezTo>
                      <a:pt x="136" y="662"/>
                      <a:pt x="136" y="662"/>
                      <a:pt x="136" y="662"/>
                    </a:cubicBezTo>
                    <a:cubicBezTo>
                      <a:pt x="137" y="656"/>
                      <a:pt x="137" y="656"/>
                      <a:pt x="137" y="656"/>
                    </a:cubicBezTo>
                    <a:cubicBezTo>
                      <a:pt x="136" y="652"/>
                      <a:pt x="136" y="652"/>
                      <a:pt x="136" y="652"/>
                    </a:cubicBezTo>
                    <a:cubicBezTo>
                      <a:pt x="135" y="647"/>
                      <a:pt x="135" y="647"/>
                      <a:pt x="135" y="647"/>
                    </a:cubicBezTo>
                    <a:cubicBezTo>
                      <a:pt x="135" y="644"/>
                      <a:pt x="135" y="644"/>
                      <a:pt x="135" y="644"/>
                    </a:cubicBezTo>
                    <a:cubicBezTo>
                      <a:pt x="135" y="640"/>
                      <a:pt x="135" y="640"/>
                      <a:pt x="135" y="640"/>
                    </a:cubicBezTo>
                    <a:cubicBezTo>
                      <a:pt x="131" y="635"/>
                      <a:pt x="131" y="635"/>
                      <a:pt x="131" y="635"/>
                    </a:cubicBezTo>
                    <a:cubicBezTo>
                      <a:pt x="129" y="637"/>
                      <a:pt x="129" y="637"/>
                      <a:pt x="129" y="637"/>
                    </a:cubicBezTo>
                    <a:cubicBezTo>
                      <a:pt x="103" y="630"/>
                      <a:pt x="103" y="630"/>
                      <a:pt x="103" y="630"/>
                    </a:cubicBezTo>
                    <a:cubicBezTo>
                      <a:pt x="98" y="629"/>
                      <a:pt x="98" y="629"/>
                      <a:pt x="98" y="629"/>
                    </a:cubicBezTo>
                    <a:cubicBezTo>
                      <a:pt x="108" y="635"/>
                      <a:pt x="108" y="635"/>
                      <a:pt x="108" y="635"/>
                    </a:cubicBezTo>
                    <a:cubicBezTo>
                      <a:pt x="97" y="651"/>
                      <a:pt x="97" y="651"/>
                      <a:pt x="97" y="651"/>
                    </a:cubicBezTo>
                    <a:cubicBezTo>
                      <a:pt x="94" y="659"/>
                      <a:pt x="94" y="659"/>
                      <a:pt x="94" y="659"/>
                    </a:cubicBezTo>
                    <a:cubicBezTo>
                      <a:pt x="94" y="670"/>
                      <a:pt x="94" y="670"/>
                      <a:pt x="94" y="670"/>
                    </a:cubicBezTo>
                    <a:cubicBezTo>
                      <a:pt x="104" y="664"/>
                      <a:pt x="104" y="664"/>
                      <a:pt x="104" y="664"/>
                    </a:cubicBezTo>
                    <a:cubicBezTo>
                      <a:pt x="111" y="667"/>
                      <a:pt x="111" y="667"/>
                      <a:pt x="111" y="667"/>
                    </a:cubicBezTo>
                    <a:cubicBezTo>
                      <a:pt x="122" y="686"/>
                      <a:pt x="122" y="686"/>
                      <a:pt x="122" y="686"/>
                    </a:cubicBezTo>
                    <a:cubicBezTo>
                      <a:pt x="136" y="695"/>
                      <a:pt x="136" y="695"/>
                      <a:pt x="136" y="695"/>
                    </a:cubicBezTo>
                    <a:cubicBezTo>
                      <a:pt x="137" y="704"/>
                      <a:pt x="137" y="704"/>
                      <a:pt x="137" y="704"/>
                    </a:cubicBezTo>
                    <a:cubicBezTo>
                      <a:pt x="139" y="709"/>
                      <a:pt x="139" y="709"/>
                      <a:pt x="139" y="709"/>
                    </a:cubicBezTo>
                    <a:cubicBezTo>
                      <a:pt x="142" y="711"/>
                      <a:pt x="142" y="711"/>
                      <a:pt x="142" y="711"/>
                    </a:cubicBezTo>
                    <a:cubicBezTo>
                      <a:pt x="150" y="709"/>
                      <a:pt x="150" y="709"/>
                      <a:pt x="150" y="709"/>
                    </a:cubicBezTo>
                    <a:cubicBezTo>
                      <a:pt x="144" y="724"/>
                      <a:pt x="144" y="724"/>
                      <a:pt x="144" y="724"/>
                    </a:cubicBezTo>
                    <a:cubicBezTo>
                      <a:pt x="136" y="725"/>
                      <a:pt x="136" y="725"/>
                      <a:pt x="136" y="725"/>
                    </a:cubicBezTo>
                    <a:cubicBezTo>
                      <a:pt x="122" y="714"/>
                      <a:pt x="122" y="714"/>
                      <a:pt x="122" y="714"/>
                    </a:cubicBezTo>
                    <a:cubicBezTo>
                      <a:pt x="88" y="709"/>
                      <a:pt x="88" y="709"/>
                      <a:pt x="88" y="709"/>
                    </a:cubicBezTo>
                    <a:cubicBezTo>
                      <a:pt x="79" y="704"/>
                      <a:pt x="79" y="704"/>
                      <a:pt x="79" y="704"/>
                    </a:cubicBezTo>
                    <a:cubicBezTo>
                      <a:pt x="65" y="664"/>
                      <a:pt x="65" y="664"/>
                      <a:pt x="65" y="664"/>
                    </a:cubicBezTo>
                    <a:cubicBezTo>
                      <a:pt x="63" y="655"/>
                      <a:pt x="63" y="655"/>
                      <a:pt x="63" y="655"/>
                    </a:cubicBezTo>
                    <a:cubicBezTo>
                      <a:pt x="62" y="646"/>
                      <a:pt x="62" y="646"/>
                      <a:pt x="62" y="646"/>
                    </a:cubicBezTo>
                    <a:cubicBezTo>
                      <a:pt x="64" y="638"/>
                      <a:pt x="64" y="638"/>
                      <a:pt x="64" y="638"/>
                    </a:cubicBezTo>
                    <a:cubicBezTo>
                      <a:pt x="70" y="629"/>
                      <a:pt x="70" y="629"/>
                      <a:pt x="70" y="629"/>
                    </a:cubicBezTo>
                    <a:cubicBezTo>
                      <a:pt x="49" y="598"/>
                      <a:pt x="49" y="598"/>
                      <a:pt x="49" y="598"/>
                    </a:cubicBezTo>
                    <a:cubicBezTo>
                      <a:pt x="45" y="588"/>
                      <a:pt x="45" y="588"/>
                      <a:pt x="45" y="588"/>
                    </a:cubicBezTo>
                    <a:cubicBezTo>
                      <a:pt x="41" y="585"/>
                      <a:pt x="41" y="585"/>
                      <a:pt x="41" y="585"/>
                    </a:cubicBezTo>
                    <a:cubicBezTo>
                      <a:pt x="35" y="584"/>
                      <a:pt x="35" y="584"/>
                      <a:pt x="35" y="584"/>
                    </a:cubicBezTo>
                    <a:cubicBezTo>
                      <a:pt x="30" y="583"/>
                      <a:pt x="30" y="583"/>
                      <a:pt x="30" y="583"/>
                    </a:cubicBezTo>
                    <a:cubicBezTo>
                      <a:pt x="24" y="586"/>
                      <a:pt x="24" y="586"/>
                      <a:pt x="24" y="586"/>
                    </a:cubicBezTo>
                    <a:cubicBezTo>
                      <a:pt x="24" y="592"/>
                      <a:pt x="24" y="592"/>
                      <a:pt x="24" y="592"/>
                    </a:cubicBezTo>
                    <a:cubicBezTo>
                      <a:pt x="24" y="600"/>
                      <a:pt x="24" y="600"/>
                      <a:pt x="24" y="600"/>
                    </a:cubicBezTo>
                    <a:cubicBezTo>
                      <a:pt x="23" y="607"/>
                      <a:pt x="23" y="607"/>
                      <a:pt x="23" y="607"/>
                    </a:cubicBezTo>
                    <a:cubicBezTo>
                      <a:pt x="16" y="625"/>
                      <a:pt x="16" y="625"/>
                      <a:pt x="16" y="625"/>
                    </a:cubicBezTo>
                    <a:cubicBezTo>
                      <a:pt x="10" y="652"/>
                      <a:pt x="10" y="652"/>
                      <a:pt x="10" y="652"/>
                    </a:cubicBezTo>
                    <a:cubicBezTo>
                      <a:pt x="11" y="676"/>
                      <a:pt x="11" y="676"/>
                      <a:pt x="11" y="676"/>
                    </a:cubicBezTo>
                    <a:cubicBezTo>
                      <a:pt x="26" y="686"/>
                      <a:pt x="26" y="686"/>
                      <a:pt x="26" y="686"/>
                    </a:cubicBezTo>
                    <a:cubicBezTo>
                      <a:pt x="44" y="695"/>
                      <a:pt x="44" y="695"/>
                      <a:pt x="44" y="695"/>
                    </a:cubicBezTo>
                    <a:cubicBezTo>
                      <a:pt x="47" y="704"/>
                      <a:pt x="47" y="704"/>
                      <a:pt x="47" y="704"/>
                    </a:cubicBezTo>
                    <a:cubicBezTo>
                      <a:pt x="42" y="708"/>
                      <a:pt x="42" y="708"/>
                      <a:pt x="42" y="708"/>
                    </a:cubicBezTo>
                    <a:cubicBezTo>
                      <a:pt x="35" y="708"/>
                      <a:pt x="35" y="708"/>
                      <a:pt x="35" y="708"/>
                    </a:cubicBezTo>
                    <a:cubicBezTo>
                      <a:pt x="32" y="704"/>
                      <a:pt x="32" y="704"/>
                      <a:pt x="32" y="704"/>
                    </a:cubicBezTo>
                    <a:cubicBezTo>
                      <a:pt x="29" y="708"/>
                      <a:pt x="29" y="708"/>
                      <a:pt x="29" y="708"/>
                    </a:cubicBezTo>
                    <a:cubicBezTo>
                      <a:pt x="27" y="709"/>
                      <a:pt x="27" y="709"/>
                      <a:pt x="27" y="709"/>
                    </a:cubicBezTo>
                    <a:cubicBezTo>
                      <a:pt x="26" y="712"/>
                      <a:pt x="26" y="712"/>
                      <a:pt x="26" y="712"/>
                    </a:cubicBezTo>
                    <a:cubicBezTo>
                      <a:pt x="28" y="720"/>
                      <a:pt x="28" y="720"/>
                      <a:pt x="28" y="720"/>
                    </a:cubicBezTo>
                    <a:cubicBezTo>
                      <a:pt x="30" y="721"/>
                      <a:pt x="30" y="721"/>
                      <a:pt x="30" y="721"/>
                    </a:cubicBezTo>
                    <a:cubicBezTo>
                      <a:pt x="44" y="735"/>
                      <a:pt x="44" y="735"/>
                      <a:pt x="44" y="735"/>
                    </a:cubicBezTo>
                    <a:cubicBezTo>
                      <a:pt x="48" y="736"/>
                      <a:pt x="48" y="736"/>
                      <a:pt x="48" y="736"/>
                    </a:cubicBezTo>
                    <a:cubicBezTo>
                      <a:pt x="54" y="735"/>
                      <a:pt x="54" y="735"/>
                      <a:pt x="54" y="735"/>
                    </a:cubicBezTo>
                    <a:cubicBezTo>
                      <a:pt x="59" y="732"/>
                      <a:pt x="59" y="732"/>
                      <a:pt x="59" y="732"/>
                    </a:cubicBezTo>
                    <a:cubicBezTo>
                      <a:pt x="61" y="729"/>
                      <a:pt x="61" y="729"/>
                      <a:pt x="61" y="729"/>
                    </a:cubicBezTo>
                    <a:cubicBezTo>
                      <a:pt x="63" y="724"/>
                      <a:pt x="63" y="724"/>
                      <a:pt x="63" y="724"/>
                    </a:cubicBezTo>
                    <a:cubicBezTo>
                      <a:pt x="67" y="728"/>
                      <a:pt x="67" y="728"/>
                      <a:pt x="67" y="728"/>
                    </a:cubicBezTo>
                    <a:cubicBezTo>
                      <a:pt x="70" y="735"/>
                      <a:pt x="70" y="735"/>
                      <a:pt x="70" y="735"/>
                    </a:cubicBezTo>
                    <a:cubicBezTo>
                      <a:pt x="70" y="738"/>
                      <a:pt x="70" y="738"/>
                      <a:pt x="70" y="738"/>
                    </a:cubicBezTo>
                    <a:cubicBezTo>
                      <a:pt x="87" y="745"/>
                      <a:pt x="87" y="745"/>
                      <a:pt x="87" y="745"/>
                    </a:cubicBezTo>
                    <a:cubicBezTo>
                      <a:pt x="92" y="753"/>
                      <a:pt x="92" y="753"/>
                      <a:pt x="92" y="753"/>
                    </a:cubicBezTo>
                    <a:cubicBezTo>
                      <a:pt x="94" y="766"/>
                      <a:pt x="94" y="766"/>
                      <a:pt x="94" y="766"/>
                    </a:cubicBezTo>
                    <a:cubicBezTo>
                      <a:pt x="104" y="762"/>
                      <a:pt x="104" y="762"/>
                      <a:pt x="104" y="762"/>
                    </a:cubicBezTo>
                    <a:cubicBezTo>
                      <a:pt x="112" y="761"/>
                      <a:pt x="112" y="761"/>
                      <a:pt x="112" y="761"/>
                    </a:cubicBezTo>
                    <a:cubicBezTo>
                      <a:pt x="127" y="760"/>
                      <a:pt x="127" y="760"/>
                      <a:pt x="127" y="760"/>
                    </a:cubicBezTo>
                    <a:cubicBezTo>
                      <a:pt x="134" y="762"/>
                      <a:pt x="134" y="762"/>
                      <a:pt x="134" y="762"/>
                    </a:cubicBezTo>
                    <a:cubicBezTo>
                      <a:pt x="139" y="762"/>
                      <a:pt x="139" y="762"/>
                      <a:pt x="139" y="762"/>
                    </a:cubicBezTo>
                    <a:cubicBezTo>
                      <a:pt x="146" y="760"/>
                      <a:pt x="146" y="760"/>
                      <a:pt x="146" y="760"/>
                    </a:cubicBezTo>
                    <a:cubicBezTo>
                      <a:pt x="148" y="753"/>
                      <a:pt x="148" y="753"/>
                      <a:pt x="148" y="753"/>
                    </a:cubicBezTo>
                    <a:cubicBezTo>
                      <a:pt x="151" y="747"/>
                      <a:pt x="151" y="747"/>
                      <a:pt x="151" y="747"/>
                    </a:cubicBezTo>
                    <a:cubicBezTo>
                      <a:pt x="155" y="744"/>
                      <a:pt x="155" y="744"/>
                      <a:pt x="155" y="744"/>
                    </a:cubicBezTo>
                    <a:cubicBezTo>
                      <a:pt x="159" y="744"/>
                      <a:pt x="159" y="744"/>
                      <a:pt x="159" y="744"/>
                    </a:cubicBezTo>
                    <a:cubicBezTo>
                      <a:pt x="168" y="749"/>
                      <a:pt x="168" y="749"/>
                      <a:pt x="168" y="749"/>
                    </a:cubicBezTo>
                    <a:cubicBezTo>
                      <a:pt x="174" y="749"/>
                      <a:pt x="174" y="749"/>
                      <a:pt x="174" y="749"/>
                    </a:cubicBezTo>
                    <a:cubicBezTo>
                      <a:pt x="179" y="746"/>
                      <a:pt x="179" y="746"/>
                      <a:pt x="179" y="746"/>
                    </a:cubicBezTo>
                    <a:cubicBezTo>
                      <a:pt x="185" y="739"/>
                      <a:pt x="185" y="739"/>
                      <a:pt x="185" y="739"/>
                    </a:cubicBezTo>
                    <a:cubicBezTo>
                      <a:pt x="188" y="738"/>
                      <a:pt x="188" y="738"/>
                      <a:pt x="188" y="738"/>
                    </a:cubicBezTo>
                    <a:cubicBezTo>
                      <a:pt x="196" y="742"/>
                      <a:pt x="196" y="742"/>
                      <a:pt x="196" y="742"/>
                    </a:cubicBezTo>
                    <a:cubicBezTo>
                      <a:pt x="196" y="750"/>
                      <a:pt x="196" y="750"/>
                      <a:pt x="196" y="750"/>
                    </a:cubicBezTo>
                    <a:cubicBezTo>
                      <a:pt x="189" y="759"/>
                      <a:pt x="189" y="759"/>
                      <a:pt x="189" y="759"/>
                    </a:cubicBezTo>
                    <a:cubicBezTo>
                      <a:pt x="178" y="766"/>
                      <a:pt x="178" y="766"/>
                      <a:pt x="178" y="766"/>
                    </a:cubicBezTo>
                    <a:cubicBezTo>
                      <a:pt x="185" y="768"/>
                      <a:pt x="185" y="768"/>
                      <a:pt x="185" y="768"/>
                    </a:cubicBezTo>
                    <a:cubicBezTo>
                      <a:pt x="190" y="772"/>
                      <a:pt x="190" y="772"/>
                      <a:pt x="190" y="772"/>
                    </a:cubicBezTo>
                    <a:cubicBezTo>
                      <a:pt x="195" y="777"/>
                      <a:pt x="195" y="777"/>
                      <a:pt x="195" y="777"/>
                    </a:cubicBezTo>
                    <a:cubicBezTo>
                      <a:pt x="198" y="783"/>
                      <a:pt x="198" y="783"/>
                      <a:pt x="198" y="783"/>
                    </a:cubicBezTo>
                    <a:cubicBezTo>
                      <a:pt x="180" y="784"/>
                      <a:pt x="180" y="784"/>
                      <a:pt x="180" y="784"/>
                    </a:cubicBezTo>
                    <a:cubicBezTo>
                      <a:pt x="162" y="787"/>
                      <a:pt x="162" y="787"/>
                      <a:pt x="162" y="787"/>
                    </a:cubicBezTo>
                    <a:cubicBezTo>
                      <a:pt x="149" y="797"/>
                      <a:pt x="149" y="797"/>
                      <a:pt x="149" y="797"/>
                    </a:cubicBezTo>
                    <a:cubicBezTo>
                      <a:pt x="146" y="817"/>
                      <a:pt x="146" y="817"/>
                      <a:pt x="146" y="817"/>
                    </a:cubicBezTo>
                    <a:cubicBezTo>
                      <a:pt x="156" y="814"/>
                      <a:pt x="156" y="814"/>
                      <a:pt x="156" y="814"/>
                    </a:cubicBezTo>
                    <a:cubicBezTo>
                      <a:pt x="158" y="819"/>
                      <a:pt x="158" y="819"/>
                      <a:pt x="158" y="819"/>
                    </a:cubicBezTo>
                    <a:cubicBezTo>
                      <a:pt x="155" y="829"/>
                      <a:pt x="155" y="829"/>
                      <a:pt x="155" y="829"/>
                    </a:cubicBezTo>
                    <a:cubicBezTo>
                      <a:pt x="155" y="840"/>
                      <a:pt x="155" y="840"/>
                      <a:pt x="155" y="840"/>
                    </a:cubicBezTo>
                    <a:cubicBezTo>
                      <a:pt x="153" y="841"/>
                      <a:pt x="153" y="841"/>
                      <a:pt x="153" y="841"/>
                    </a:cubicBezTo>
                    <a:cubicBezTo>
                      <a:pt x="152" y="845"/>
                      <a:pt x="152" y="845"/>
                      <a:pt x="152" y="845"/>
                    </a:cubicBezTo>
                    <a:cubicBezTo>
                      <a:pt x="152" y="850"/>
                      <a:pt x="152" y="850"/>
                      <a:pt x="152" y="850"/>
                    </a:cubicBezTo>
                    <a:cubicBezTo>
                      <a:pt x="159" y="852"/>
                      <a:pt x="159" y="852"/>
                      <a:pt x="159" y="852"/>
                    </a:cubicBezTo>
                    <a:cubicBezTo>
                      <a:pt x="170" y="853"/>
                      <a:pt x="170" y="853"/>
                      <a:pt x="170" y="853"/>
                    </a:cubicBezTo>
                    <a:cubicBezTo>
                      <a:pt x="175" y="855"/>
                      <a:pt x="175" y="855"/>
                      <a:pt x="175" y="855"/>
                    </a:cubicBezTo>
                    <a:cubicBezTo>
                      <a:pt x="178" y="857"/>
                      <a:pt x="178" y="857"/>
                      <a:pt x="178" y="857"/>
                    </a:cubicBezTo>
                    <a:cubicBezTo>
                      <a:pt x="181" y="866"/>
                      <a:pt x="181" y="866"/>
                      <a:pt x="181" y="866"/>
                    </a:cubicBezTo>
                    <a:cubicBezTo>
                      <a:pt x="179" y="875"/>
                      <a:pt x="179" y="875"/>
                      <a:pt x="179" y="875"/>
                    </a:cubicBezTo>
                    <a:cubicBezTo>
                      <a:pt x="169" y="892"/>
                      <a:pt x="169" y="892"/>
                      <a:pt x="169" y="892"/>
                    </a:cubicBezTo>
                    <a:cubicBezTo>
                      <a:pt x="167" y="894"/>
                      <a:pt x="167" y="894"/>
                      <a:pt x="167" y="894"/>
                    </a:cubicBezTo>
                    <a:cubicBezTo>
                      <a:pt x="163" y="893"/>
                      <a:pt x="163" y="893"/>
                      <a:pt x="163" y="893"/>
                    </a:cubicBezTo>
                    <a:cubicBezTo>
                      <a:pt x="161" y="893"/>
                      <a:pt x="161" y="893"/>
                      <a:pt x="161" y="893"/>
                    </a:cubicBezTo>
                    <a:cubicBezTo>
                      <a:pt x="159" y="907"/>
                      <a:pt x="159" y="907"/>
                      <a:pt x="159" y="907"/>
                    </a:cubicBezTo>
                    <a:cubicBezTo>
                      <a:pt x="158" y="910"/>
                      <a:pt x="158" y="910"/>
                      <a:pt x="158" y="910"/>
                    </a:cubicBezTo>
                    <a:cubicBezTo>
                      <a:pt x="155" y="915"/>
                      <a:pt x="155" y="915"/>
                      <a:pt x="155" y="915"/>
                    </a:cubicBezTo>
                    <a:cubicBezTo>
                      <a:pt x="155" y="920"/>
                      <a:pt x="155" y="920"/>
                      <a:pt x="155" y="920"/>
                    </a:cubicBezTo>
                    <a:cubicBezTo>
                      <a:pt x="173" y="919"/>
                      <a:pt x="173" y="919"/>
                      <a:pt x="173" y="919"/>
                    </a:cubicBezTo>
                    <a:cubicBezTo>
                      <a:pt x="182" y="921"/>
                      <a:pt x="182" y="921"/>
                      <a:pt x="182" y="921"/>
                    </a:cubicBezTo>
                    <a:cubicBezTo>
                      <a:pt x="188" y="926"/>
                      <a:pt x="188" y="926"/>
                      <a:pt x="188" y="926"/>
                    </a:cubicBezTo>
                    <a:cubicBezTo>
                      <a:pt x="189" y="936"/>
                      <a:pt x="189" y="936"/>
                      <a:pt x="189" y="936"/>
                    </a:cubicBezTo>
                    <a:cubicBezTo>
                      <a:pt x="182" y="956"/>
                      <a:pt x="182" y="956"/>
                      <a:pt x="182" y="956"/>
                    </a:cubicBezTo>
                    <a:cubicBezTo>
                      <a:pt x="184" y="965"/>
                      <a:pt x="184" y="965"/>
                      <a:pt x="184" y="965"/>
                    </a:cubicBezTo>
                    <a:cubicBezTo>
                      <a:pt x="192" y="967"/>
                      <a:pt x="192" y="967"/>
                      <a:pt x="192" y="967"/>
                    </a:cubicBezTo>
                    <a:cubicBezTo>
                      <a:pt x="223" y="956"/>
                      <a:pt x="223" y="956"/>
                      <a:pt x="223" y="956"/>
                    </a:cubicBezTo>
                    <a:cubicBezTo>
                      <a:pt x="240" y="960"/>
                      <a:pt x="240" y="960"/>
                      <a:pt x="240" y="960"/>
                    </a:cubicBezTo>
                    <a:cubicBezTo>
                      <a:pt x="240" y="950"/>
                      <a:pt x="240" y="950"/>
                      <a:pt x="240" y="950"/>
                    </a:cubicBezTo>
                    <a:cubicBezTo>
                      <a:pt x="241" y="942"/>
                      <a:pt x="241" y="942"/>
                      <a:pt x="241" y="942"/>
                    </a:cubicBezTo>
                    <a:cubicBezTo>
                      <a:pt x="258" y="886"/>
                      <a:pt x="258" y="886"/>
                      <a:pt x="258" y="886"/>
                    </a:cubicBezTo>
                    <a:cubicBezTo>
                      <a:pt x="261" y="881"/>
                      <a:pt x="261" y="881"/>
                      <a:pt x="261" y="881"/>
                    </a:cubicBezTo>
                    <a:cubicBezTo>
                      <a:pt x="269" y="875"/>
                      <a:pt x="269" y="875"/>
                      <a:pt x="269" y="875"/>
                    </a:cubicBezTo>
                    <a:cubicBezTo>
                      <a:pt x="289" y="869"/>
                      <a:pt x="289" y="869"/>
                      <a:pt x="289" y="869"/>
                    </a:cubicBezTo>
                    <a:cubicBezTo>
                      <a:pt x="294" y="866"/>
                      <a:pt x="294" y="866"/>
                      <a:pt x="294" y="866"/>
                    </a:cubicBezTo>
                    <a:cubicBezTo>
                      <a:pt x="298" y="857"/>
                      <a:pt x="298" y="857"/>
                      <a:pt x="298" y="857"/>
                    </a:cubicBezTo>
                    <a:cubicBezTo>
                      <a:pt x="298" y="852"/>
                      <a:pt x="298" y="852"/>
                      <a:pt x="298" y="852"/>
                    </a:cubicBezTo>
                    <a:cubicBezTo>
                      <a:pt x="300" y="847"/>
                      <a:pt x="300" y="847"/>
                      <a:pt x="300" y="847"/>
                    </a:cubicBezTo>
                    <a:cubicBezTo>
                      <a:pt x="309" y="846"/>
                      <a:pt x="309" y="846"/>
                      <a:pt x="309" y="846"/>
                    </a:cubicBezTo>
                    <a:cubicBezTo>
                      <a:pt x="312" y="847"/>
                      <a:pt x="312" y="847"/>
                      <a:pt x="312" y="847"/>
                    </a:cubicBezTo>
                    <a:cubicBezTo>
                      <a:pt x="319" y="851"/>
                      <a:pt x="319" y="851"/>
                      <a:pt x="319" y="851"/>
                    </a:cubicBezTo>
                    <a:cubicBezTo>
                      <a:pt x="323" y="852"/>
                      <a:pt x="323" y="852"/>
                      <a:pt x="323" y="852"/>
                    </a:cubicBezTo>
                    <a:cubicBezTo>
                      <a:pt x="325" y="850"/>
                      <a:pt x="325" y="850"/>
                      <a:pt x="325" y="850"/>
                    </a:cubicBezTo>
                    <a:cubicBezTo>
                      <a:pt x="326" y="846"/>
                      <a:pt x="326" y="846"/>
                      <a:pt x="326" y="846"/>
                    </a:cubicBezTo>
                    <a:cubicBezTo>
                      <a:pt x="325" y="842"/>
                      <a:pt x="325" y="842"/>
                      <a:pt x="325" y="842"/>
                    </a:cubicBezTo>
                    <a:cubicBezTo>
                      <a:pt x="323" y="840"/>
                      <a:pt x="323" y="840"/>
                      <a:pt x="323" y="840"/>
                    </a:cubicBezTo>
                    <a:cubicBezTo>
                      <a:pt x="312" y="836"/>
                      <a:pt x="312" y="836"/>
                      <a:pt x="312" y="836"/>
                    </a:cubicBezTo>
                    <a:cubicBezTo>
                      <a:pt x="322" y="827"/>
                      <a:pt x="322" y="827"/>
                      <a:pt x="322" y="827"/>
                    </a:cubicBezTo>
                    <a:cubicBezTo>
                      <a:pt x="349" y="811"/>
                      <a:pt x="349" y="811"/>
                      <a:pt x="349" y="811"/>
                    </a:cubicBezTo>
                    <a:cubicBezTo>
                      <a:pt x="333" y="792"/>
                      <a:pt x="333" y="792"/>
                      <a:pt x="333" y="792"/>
                    </a:cubicBezTo>
                    <a:cubicBezTo>
                      <a:pt x="331" y="782"/>
                      <a:pt x="331" y="782"/>
                      <a:pt x="331" y="782"/>
                    </a:cubicBezTo>
                    <a:cubicBezTo>
                      <a:pt x="352" y="775"/>
                      <a:pt x="352" y="775"/>
                      <a:pt x="352" y="775"/>
                    </a:cubicBezTo>
                    <a:cubicBezTo>
                      <a:pt x="352" y="768"/>
                      <a:pt x="352" y="768"/>
                      <a:pt x="352" y="768"/>
                    </a:cubicBezTo>
                    <a:cubicBezTo>
                      <a:pt x="348" y="758"/>
                      <a:pt x="348" y="758"/>
                      <a:pt x="348" y="758"/>
                    </a:cubicBezTo>
                    <a:cubicBezTo>
                      <a:pt x="345" y="746"/>
                      <a:pt x="345" y="746"/>
                      <a:pt x="345" y="746"/>
                    </a:cubicBezTo>
                    <a:cubicBezTo>
                      <a:pt x="347" y="738"/>
                      <a:pt x="347" y="738"/>
                      <a:pt x="347" y="738"/>
                    </a:cubicBezTo>
                    <a:cubicBezTo>
                      <a:pt x="353" y="729"/>
                      <a:pt x="353" y="729"/>
                      <a:pt x="353" y="729"/>
                    </a:cubicBezTo>
                    <a:cubicBezTo>
                      <a:pt x="360" y="722"/>
                      <a:pt x="360" y="722"/>
                      <a:pt x="360" y="722"/>
                    </a:cubicBezTo>
                    <a:cubicBezTo>
                      <a:pt x="368" y="720"/>
                      <a:pt x="368" y="720"/>
                      <a:pt x="368" y="720"/>
                    </a:cubicBezTo>
                    <a:cubicBezTo>
                      <a:pt x="376" y="726"/>
                      <a:pt x="376" y="726"/>
                      <a:pt x="376" y="726"/>
                    </a:cubicBezTo>
                    <a:cubicBezTo>
                      <a:pt x="380" y="738"/>
                      <a:pt x="380" y="738"/>
                      <a:pt x="380" y="738"/>
                    </a:cubicBezTo>
                    <a:cubicBezTo>
                      <a:pt x="381" y="750"/>
                      <a:pt x="381" y="750"/>
                      <a:pt x="381" y="750"/>
                    </a:cubicBezTo>
                    <a:cubicBezTo>
                      <a:pt x="377" y="760"/>
                      <a:pt x="377" y="760"/>
                      <a:pt x="377" y="760"/>
                    </a:cubicBezTo>
                    <a:cubicBezTo>
                      <a:pt x="380" y="777"/>
                      <a:pt x="380" y="777"/>
                      <a:pt x="380" y="777"/>
                    </a:cubicBezTo>
                    <a:cubicBezTo>
                      <a:pt x="377" y="819"/>
                      <a:pt x="377" y="819"/>
                      <a:pt x="377" y="819"/>
                    </a:cubicBezTo>
                    <a:cubicBezTo>
                      <a:pt x="382" y="835"/>
                      <a:pt x="382" y="835"/>
                      <a:pt x="382" y="835"/>
                    </a:cubicBezTo>
                    <a:cubicBezTo>
                      <a:pt x="388" y="839"/>
                      <a:pt x="388" y="839"/>
                      <a:pt x="388" y="839"/>
                    </a:cubicBezTo>
                    <a:cubicBezTo>
                      <a:pt x="414" y="846"/>
                      <a:pt x="414" y="846"/>
                      <a:pt x="414" y="846"/>
                    </a:cubicBezTo>
                    <a:cubicBezTo>
                      <a:pt x="434" y="860"/>
                      <a:pt x="434" y="860"/>
                      <a:pt x="434" y="860"/>
                    </a:cubicBezTo>
                    <a:cubicBezTo>
                      <a:pt x="443" y="863"/>
                      <a:pt x="443" y="863"/>
                      <a:pt x="443" y="863"/>
                    </a:cubicBezTo>
                    <a:cubicBezTo>
                      <a:pt x="439" y="853"/>
                      <a:pt x="439" y="853"/>
                      <a:pt x="439" y="853"/>
                    </a:cubicBezTo>
                    <a:cubicBezTo>
                      <a:pt x="439" y="844"/>
                      <a:pt x="439" y="844"/>
                      <a:pt x="439" y="844"/>
                    </a:cubicBezTo>
                    <a:cubicBezTo>
                      <a:pt x="442" y="836"/>
                      <a:pt x="442" y="836"/>
                      <a:pt x="442" y="836"/>
                    </a:cubicBezTo>
                    <a:cubicBezTo>
                      <a:pt x="447" y="829"/>
                      <a:pt x="447" y="829"/>
                      <a:pt x="447" y="829"/>
                    </a:cubicBezTo>
                    <a:cubicBezTo>
                      <a:pt x="466" y="838"/>
                      <a:pt x="466" y="838"/>
                      <a:pt x="466" y="838"/>
                    </a:cubicBezTo>
                    <a:cubicBezTo>
                      <a:pt x="472" y="832"/>
                      <a:pt x="472" y="832"/>
                      <a:pt x="472" y="832"/>
                    </a:cubicBezTo>
                    <a:cubicBezTo>
                      <a:pt x="471" y="798"/>
                      <a:pt x="471" y="798"/>
                      <a:pt x="471" y="798"/>
                    </a:cubicBezTo>
                    <a:cubicBezTo>
                      <a:pt x="509" y="760"/>
                      <a:pt x="509" y="760"/>
                      <a:pt x="509" y="760"/>
                    </a:cubicBezTo>
                    <a:cubicBezTo>
                      <a:pt x="504" y="750"/>
                      <a:pt x="504" y="750"/>
                      <a:pt x="504" y="750"/>
                    </a:cubicBezTo>
                    <a:cubicBezTo>
                      <a:pt x="507" y="741"/>
                      <a:pt x="507" y="741"/>
                      <a:pt x="507" y="741"/>
                    </a:cubicBezTo>
                    <a:cubicBezTo>
                      <a:pt x="514" y="733"/>
                      <a:pt x="514" y="733"/>
                      <a:pt x="514" y="733"/>
                    </a:cubicBezTo>
                    <a:cubicBezTo>
                      <a:pt x="518" y="727"/>
                      <a:pt x="518" y="727"/>
                      <a:pt x="518" y="727"/>
                    </a:cubicBezTo>
                    <a:cubicBezTo>
                      <a:pt x="519" y="717"/>
                      <a:pt x="519" y="717"/>
                      <a:pt x="519" y="717"/>
                    </a:cubicBezTo>
                    <a:cubicBezTo>
                      <a:pt x="519" y="708"/>
                      <a:pt x="519" y="708"/>
                      <a:pt x="519" y="708"/>
                    </a:cubicBezTo>
                    <a:cubicBezTo>
                      <a:pt x="520" y="701"/>
                      <a:pt x="520" y="701"/>
                      <a:pt x="520" y="701"/>
                    </a:cubicBezTo>
                    <a:cubicBezTo>
                      <a:pt x="525" y="698"/>
                      <a:pt x="525" y="698"/>
                      <a:pt x="525" y="698"/>
                    </a:cubicBezTo>
                    <a:cubicBezTo>
                      <a:pt x="534" y="696"/>
                      <a:pt x="534" y="696"/>
                      <a:pt x="534" y="696"/>
                    </a:cubicBezTo>
                    <a:cubicBezTo>
                      <a:pt x="542" y="691"/>
                      <a:pt x="542" y="691"/>
                      <a:pt x="542" y="691"/>
                    </a:cubicBezTo>
                    <a:cubicBezTo>
                      <a:pt x="556" y="681"/>
                      <a:pt x="556" y="681"/>
                      <a:pt x="556" y="681"/>
                    </a:cubicBezTo>
                    <a:cubicBezTo>
                      <a:pt x="581" y="666"/>
                      <a:pt x="581" y="666"/>
                      <a:pt x="581" y="666"/>
                    </a:cubicBezTo>
                    <a:cubicBezTo>
                      <a:pt x="587" y="661"/>
                      <a:pt x="587" y="661"/>
                      <a:pt x="587" y="661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7" y="638"/>
                      <a:pt x="607" y="638"/>
                      <a:pt x="607" y="638"/>
                    </a:cubicBezTo>
                    <a:cubicBezTo>
                      <a:pt x="615" y="635"/>
                      <a:pt x="615" y="635"/>
                      <a:pt x="615" y="635"/>
                    </a:cubicBezTo>
                    <a:cubicBezTo>
                      <a:pt x="632" y="638"/>
                      <a:pt x="632" y="638"/>
                      <a:pt x="632" y="638"/>
                    </a:cubicBezTo>
                    <a:cubicBezTo>
                      <a:pt x="641" y="639"/>
                      <a:pt x="641" y="639"/>
                      <a:pt x="641" y="639"/>
                    </a:cubicBezTo>
                    <a:cubicBezTo>
                      <a:pt x="651" y="635"/>
                      <a:pt x="651" y="635"/>
                      <a:pt x="651" y="635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74" y="588"/>
                      <a:pt x="674" y="588"/>
                      <a:pt x="674" y="588"/>
                    </a:cubicBezTo>
                    <a:cubicBezTo>
                      <a:pt x="684" y="572"/>
                      <a:pt x="684" y="572"/>
                      <a:pt x="684" y="572"/>
                    </a:cubicBezTo>
                    <a:cubicBezTo>
                      <a:pt x="701" y="600"/>
                      <a:pt x="701" y="600"/>
                      <a:pt x="701" y="600"/>
                    </a:cubicBezTo>
                    <a:cubicBezTo>
                      <a:pt x="713" y="610"/>
                      <a:pt x="713" y="610"/>
                      <a:pt x="713" y="610"/>
                    </a:cubicBezTo>
                    <a:cubicBezTo>
                      <a:pt x="728" y="604"/>
                      <a:pt x="728" y="604"/>
                      <a:pt x="728" y="604"/>
                    </a:cubicBezTo>
                    <a:cubicBezTo>
                      <a:pt x="741" y="594"/>
                      <a:pt x="741" y="594"/>
                      <a:pt x="741" y="594"/>
                    </a:cubicBezTo>
                    <a:cubicBezTo>
                      <a:pt x="746" y="600"/>
                      <a:pt x="746" y="600"/>
                      <a:pt x="746" y="600"/>
                    </a:cubicBezTo>
                    <a:cubicBezTo>
                      <a:pt x="750" y="615"/>
                      <a:pt x="750" y="615"/>
                      <a:pt x="750" y="615"/>
                    </a:cubicBezTo>
                    <a:cubicBezTo>
                      <a:pt x="759" y="629"/>
                      <a:pt x="759" y="629"/>
                      <a:pt x="759" y="629"/>
                    </a:cubicBezTo>
                    <a:cubicBezTo>
                      <a:pt x="754" y="638"/>
                      <a:pt x="754" y="638"/>
                      <a:pt x="754" y="638"/>
                    </a:cubicBezTo>
                    <a:cubicBezTo>
                      <a:pt x="745" y="658"/>
                      <a:pt x="745" y="658"/>
                      <a:pt x="745" y="658"/>
                    </a:cubicBezTo>
                    <a:cubicBezTo>
                      <a:pt x="740" y="664"/>
                      <a:pt x="740" y="664"/>
                      <a:pt x="740" y="664"/>
                    </a:cubicBezTo>
                    <a:cubicBezTo>
                      <a:pt x="730" y="668"/>
                      <a:pt x="730" y="668"/>
                      <a:pt x="730" y="668"/>
                    </a:cubicBezTo>
                    <a:cubicBezTo>
                      <a:pt x="721" y="665"/>
                      <a:pt x="721" y="665"/>
                      <a:pt x="721" y="665"/>
                    </a:cubicBezTo>
                    <a:cubicBezTo>
                      <a:pt x="716" y="658"/>
                      <a:pt x="716" y="658"/>
                      <a:pt x="716" y="658"/>
                    </a:cubicBezTo>
                    <a:cubicBezTo>
                      <a:pt x="712" y="647"/>
                      <a:pt x="712" y="647"/>
                      <a:pt x="712" y="647"/>
                    </a:cubicBezTo>
                    <a:cubicBezTo>
                      <a:pt x="715" y="639"/>
                      <a:pt x="715" y="639"/>
                      <a:pt x="715" y="639"/>
                    </a:cubicBezTo>
                    <a:cubicBezTo>
                      <a:pt x="714" y="633"/>
                      <a:pt x="714" y="633"/>
                      <a:pt x="714" y="633"/>
                    </a:cubicBezTo>
                    <a:cubicBezTo>
                      <a:pt x="709" y="628"/>
                      <a:pt x="709" y="628"/>
                      <a:pt x="709" y="628"/>
                    </a:cubicBezTo>
                    <a:cubicBezTo>
                      <a:pt x="702" y="624"/>
                      <a:pt x="702" y="624"/>
                      <a:pt x="702" y="624"/>
                    </a:cubicBezTo>
                    <a:cubicBezTo>
                      <a:pt x="682" y="646"/>
                      <a:pt x="682" y="646"/>
                      <a:pt x="682" y="646"/>
                    </a:cubicBezTo>
                    <a:cubicBezTo>
                      <a:pt x="679" y="652"/>
                      <a:pt x="679" y="652"/>
                      <a:pt x="679" y="652"/>
                    </a:cubicBezTo>
                    <a:cubicBezTo>
                      <a:pt x="679" y="665"/>
                      <a:pt x="679" y="665"/>
                      <a:pt x="679" y="665"/>
                    </a:cubicBezTo>
                    <a:cubicBezTo>
                      <a:pt x="683" y="671"/>
                      <a:pt x="683" y="671"/>
                      <a:pt x="683" y="671"/>
                    </a:cubicBezTo>
                    <a:cubicBezTo>
                      <a:pt x="689" y="676"/>
                      <a:pt x="689" y="676"/>
                      <a:pt x="689" y="676"/>
                    </a:cubicBezTo>
                    <a:cubicBezTo>
                      <a:pt x="693" y="686"/>
                      <a:pt x="693" y="686"/>
                      <a:pt x="693" y="686"/>
                    </a:cubicBezTo>
                    <a:cubicBezTo>
                      <a:pt x="693" y="711"/>
                      <a:pt x="693" y="711"/>
                      <a:pt x="693" y="711"/>
                    </a:cubicBezTo>
                    <a:cubicBezTo>
                      <a:pt x="683" y="725"/>
                      <a:pt x="683" y="725"/>
                      <a:pt x="683" y="725"/>
                    </a:cubicBezTo>
                    <a:cubicBezTo>
                      <a:pt x="666" y="731"/>
                      <a:pt x="666" y="731"/>
                      <a:pt x="666" y="731"/>
                    </a:cubicBezTo>
                    <a:cubicBezTo>
                      <a:pt x="646" y="732"/>
                      <a:pt x="646" y="732"/>
                      <a:pt x="646" y="732"/>
                    </a:cubicBezTo>
                    <a:cubicBezTo>
                      <a:pt x="656" y="708"/>
                      <a:pt x="656" y="708"/>
                      <a:pt x="656" y="708"/>
                    </a:cubicBezTo>
                    <a:cubicBezTo>
                      <a:pt x="659" y="694"/>
                      <a:pt x="659" y="694"/>
                      <a:pt x="659" y="694"/>
                    </a:cubicBezTo>
                    <a:cubicBezTo>
                      <a:pt x="660" y="681"/>
                      <a:pt x="660" y="681"/>
                      <a:pt x="660" y="681"/>
                    </a:cubicBezTo>
                    <a:cubicBezTo>
                      <a:pt x="650" y="685"/>
                      <a:pt x="650" y="685"/>
                      <a:pt x="650" y="685"/>
                    </a:cubicBezTo>
                    <a:cubicBezTo>
                      <a:pt x="645" y="691"/>
                      <a:pt x="645" y="691"/>
                      <a:pt x="645" y="691"/>
                    </a:cubicBezTo>
                    <a:cubicBezTo>
                      <a:pt x="636" y="709"/>
                      <a:pt x="636" y="709"/>
                      <a:pt x="636" y="709"/>
                    </a:cubicBezTo>
                    <a:cubicBezTo>
                      <a:pt x="623" y="728"/>
                      <a:pt x="623" y="728"/>
                      <a:pt x="623" y="728"/>
                    </a:cubicBezTo>
                    <a:cubicBezTo>
                      <a:pt x="618" y="732"/>
                      <a:pt x="618" y="732"/>
                      <a:pt x="618" y="732"/>
                    </a:cubicBezTo>
                    <a:cubicBezTo>
                      <a:pt x="602" y="741"/>
                      <a:pt x="602" y="741"/>
                      <a:pt x="602" y="741"/>
                    </a:cubicBezTo>
                    <a:cubicBezTo>
                      <a:pt x="598" y="748"/>
                      <a:pt x="598" y="748"/>
                      <a:pt x="598" y="748"/>
                    </a:cubicBezTo>
                    <a:cubicBezTo>
                      <a:pt x="599" y="760"/>
                      <a:pt x="599" y="760"/>
                      <a:pt x="599" y="760"/>
                    </a:cubicBezTo>
                    <a:cubicBezTo>
                      <a:pt x="605" y="773"/>
                      <a:pt x="605" y="773"/>
                      <a:pt x="605" y="773"/>
                    </a:cubicBezTo>
                    <a:cubicBezTo>
                      <a:pt x="614" y="777"/>
                      <a:pt x="614" y="777"/>
                      <a:pt x="614" y="777"/>
                    </a:cubicBezTo>
                    <a:cubicBezTo>
                      <a:pt x="625" y="779"/>
                      <a:pt x="625" y="779"/>
                      <a:pt x="625" y="779"/>
                    </a:cubicBezTo>
                    <a:cubicBezTo>
                      <a:pt x="636" y="783"/>
                      <a:pt x="636" y="783"/>
                      <a:pt x="636" y="783"/>
                    </a:cubicBezTo>
                    <a:cubicBezTo>
                      <a:pt x="634" y="780"/>
                      <a:pt x="634" y="780"/>
                      <a:pt x="634" y="780"/>
                    </a:cubicBezTo>
                    <a:cubicBezTo>
                      <a:pt x="631" y="771"/>
                      <a:pt x="631" y="771"/>
                      <a:pt x="631" y="771"/>
                    </a:cubicBezTo>
                    <a:cubicBezTo>
                      <a:pt x="659" y="757"/>
                      <a:pt x="659" y="757"/>
                      <a:pt x="659" y="757"/>
                    </a:cubicBezTo>
                    <a:cubicBezTo>
                      <a:pt x="667" y="755"/>
                      <a:pt x="667" y="755"/>
                      <a:pt x="667" y="755"/>
                    </a:cubicBezTo>
                    <a:cubicBezTo>
                      <a:pt x="693" y="783"/>
                      <a:pt x="693" y="783"/>
                      <a:pt x="693" y="783"/>
                    </a:cubicBezTo>
                    <a:cubicBezTo>
                      <a:pt x="719" y="823"/>
                      <a:pt x="719" y="823"/>
                      <a:pt x="719" y="823"/>
                    </a:cubicBezTo>
                    <a:cubicBezTo>
                      <a:pt x="735" y="841"/>
                      <a:pt x="735" y="841"/>
                      <a:pt x="735" y="841"/>
                    </a:cubicBezTo>
                    <a:cubicBezTo>
                      <a:pt x="750" y="840"/>
                      <a:pt x="750" y="840"/>
                      <a:pt x="750" y="840"/>
                    </a:cubicBezTo>
                    <a:cubicBezTo>
                      <a:pt x="740" y="830"/>
                      <a:pt x="740" y="830"/>
                      <a:pt x="740" y="830"/>
                    </a:cubicBezTo>
                    <a:cubicBezTo>
                      <a:pt x="750" y="823"/>
                      <a:pt x="750" y="823"/>
                      <a:pt x="750" y="823"/>
                    </a:cubicBezTo>
                    <a:cubicBezTo>
                      <a:pt x="766" y="819"/>
                      <a:pt x="766" y="819"/>
                      <a:pt x="766" y="819"/>
                    </a:cubicBezTo>
                    <a:cubicBezTo>
                      <a:pt x="780" y="817"/>
                      <a:pt x="780" y="817"/>
                      <a:pt x="780" y="817"/>
                    </a:cubicBezTo>
                    <a:cubicBezTo>
                      <a:pt x="786" y="810"/>
                      <a:pt x="786" y="810"/>
                      <a:pt x="786" y="810"/>
                    </a:cubicBezTo>
                    <a:cubicBezTo>
                      <a:pt x="815" y="760"/>
                      <a:pt x="815" y="760"/>
                      <a:pt x="815" y="760"/>
                    </a:cubicBezTo>
                    <a:cubicBezTo>
                      <a:pt x="804" y="759"/>
                      <a:pt x="804" y="759"/>
                      <a:pt x="804" y="759"/>
                    </a:cubicBezTo>
                    <a:cubicBezTo>
                      <a:pt x="768" y="760"/>
                      <a:pt x="768" y="760"/>
                      <a:pt x="768" y="760"/>
                    </a:cubicBezTo>
                    <a:cubicBezTo>
                      <a:pt x="766" y="758"/>
                      <a:pt x="766" y="758"/>
                      <a:pt x="766" y="758"/>
                    </a:cubicBezTo>
                    <a:cubicBezTo>
                      <a:pt x="759" y="749"/>
                      <a:pt x="759" y="749"/>
                      <a:pt x="759" y="749"/>
                    </a:cubicBezTo>
                    <a:cubicBezTo>
                      <a:pt x="751" y="732"/>
                      <a:pt x="751" y="732"/>
                      <a:pt x="751" y="732"/>
                    </a:cubicBezTo>
                    <a:cubicBezTo>
                      <a:pt x="750" y="729"/>
                      <a:pt x="750" y="729"/>
                      <a:pt x="750" y="729"/>
                    </a:cubicBezTo>
                    <a:cubicBezTo>
                      <a:pt x="753" y="723"/>
                      <a:pt x="753" y="723"/>
                      <a:pt x="753" y="723"/>
                    </a:cubicBezTo>
                    <a:cubicBezTo>
                      <a:pt x="763" y="716"/>
                      <a:pt x="763" y="716"/>
                      <a:pt x="763" y="716"/>
                    </a:cubicBezTo>
                    <a:cubicBezTo>
                      <a:pt x="774" y="711"/>
                      <a:pt x="774" y="711"/>
                      <a:pt x="774" y="711"/>
                    </a:cubicBezTo>
                    <a:cubicBezTo>
                      <a:pt x="783" y="709"/>
                      <a:pt x="783" y="709"/>
                      <a:pt x="783" y="709"/>
                    </a:cubicBezTo>
                    <a:cubicBezTo>
                      <a:pt x="793" y="713"/>
                      <a:pt x="793" y="713"/>
                      <a:pt x="793" y="713"/>
                    </a:cubicBezTo>
                    <a:cubicBezTo>
                      <a:pt x="824" y="732"/>
                      <a:pt x="824" y="732"/>
                      <a:pt x="824" y="732"/>
                    </a:cubicBezTo>
                    <a:cubicBezTo>
                      <a:pt x="833" y="730"/>
                      <a:pt x="833" y="730"/>
                      <a:pt x="833" y="730"/>
                    </a:cubicBezTo>
                    <a:cubicBezTo>
                      <a:pt x="846" y="731"/>
                      <a:pt x="846" y="731"/>
                      <a:pt x="846" y="731"/>
                    </a:cubicBezTo>
                    <a:cubicBezTo>
                      <a:pt x="859" y="729"/>
                      <a:pt x="859" y="729"/>
                      <a:pt x="859" y="729"/>
                    </a:cubicBezTo>
                    <a:cubicBezTo>
                      <a:pt x="867" y="720"/>
                      <a:pt x="867" y="720"/>
                      <a:pt x="867" y="720"/>
                    </a:cubicBezTo>
                    <a:cubicBezTo>
                      <a:pt x="865" y="702"/>
                      <a:pt x="865" y="702"/>
                      <a:pt x="865" y="702"/>
                    </a:cubicBezTo>
                    <a:cubicBezTo>
                      <a:pt x="854" y="692"/>
                      <a:pt x="854" y="692"/>
                      <a:pt x="854" y="692"/>
                    </a:cubicBezTo>
                    <a:cubicBezTo>
                      <a:pt x="824" y="681"/>
                      <a:pt x="824" y="681"/>
                      <a:pt x="824" y="681"/>
                    </a:cubicBezTo>
                    <a:cubicBezTo>
                      <a:pt x="830" y="679"/>
                      <a:pt x="830" y="679"/>
                      <a:pt x="830" y="679"/>
                    </a:cubicBezTo>
                    <a:cubicBezTo>
                      <a:pt x="842" y="679"/>
                      <a:pt x="842" y="679"/>
                      <a:pt x="842" y="679"/>
                    </a:cubicBezTo>
                    <a:cubicBezTo>
                      <a:pt x="849" y="681"/>
                      <a:pt x="849" y="681"/>
                      <a:pt x="849" y="681"/>
                    </a:cubicBezTo>
                    <a:cubicBezTo>
                      <a:pt x="834" y="659"/>
                      <a:pt x="834" y="659"/>
                      <a:pt x="834" y="659"/>
                    </a:cubicBezTo>
                    <a:cubicBezTo>
                      <a:pt x="812" y="646"/>
                      <a:pt x="812" y="646"/>
                      <a:pt x="812" y="646"/>
                    </a:cubicBezTo>
                    <a:cubicBezTo>
                      <a:pt x="792" y="628"/>
                      <a:pt x="792" y="628"/>
                      <a:pt x="792" y="628"/>
                    </a:cubicBezTo>
                    <a:cubicBezTo>
                      <a:pt x="783" y="595"/>
                      <a:pt x="783" y="595"/>
                      <a:pt x="783" y="595"/>
                    </a:cubicBezTo>
                    <a:cubicBezTo>
                      <a:pt x="785" y="592"/>
                      <a:pt x="785" y="592"/>
                      <a:pt x="785" y="592"/>
                    </a:cubicBezTo>
                    <a:cubicBezTo>
                      <a:pt x="788" y="592"/>
                      <a:pt x="788" y="592"/>
                      <a:pt x="788" y="592"/>
                    </a:cubicBezTo>
                    <a:cubicBezTo>
                      <a:pt x="790" y="589"/>
                      <a:pt x="790" y="589"/>
                      <a:pt x="790" y="589"/>
                    </a:cubicBezTo>
                    <a:cubicBezTo>
                      <a:pt x="785" y="581"/>
                      <a:pt x="785" y="581"/>
                      <a:pt x="785" y="581"/>
                    </a:cubicBezTo>
                    <a:cubicBezTo>
                      <a:pt x="778" y="578"/>
                      <a:pt x="778" y="578"/>
                      <a:pt x="778" y="578"/>
                    </a:cubicBezTo>
                    <a:cubicBezTo>
                      <a:pt x="765" y="583"/>
                      <a:pt x="765" y="583"/>
                      <a:pt x="765" y="583"/>
                    </a:cubicBezTo>
                    <a:cubicBezTo>
                      <a:pt x="759" y="578"/>
                      <a:pt x="759" y="578"/>
                      <a:pt x="759" y="578"/>
                    </a:cubicBezTo>
                    <a:cubicBezTo>
                      <a:pt x="762" y="566"/>
                      <a:pt x="762" y="566"/>
                      <a:pt x="762" y="566"/>
                    </a:cubicBezTo>
                    <a:cubicBezTo>
                      <a:pt x="777" y="559"/>
                      <a:pt x="777" y="559"/>
                      <a:pt x="777" y="559"/>
                    </a:cubicBezTo>
                    <a:cubicBezTo>
                      <a:pt x="806" y="549"/>
                      <a:pt x="806" y="549"/>
                      <a:pt x="806" y="549"/>
                    </a:cubicBezTo>
                    <a:cubicBezTo>
                      <a:pt x="806" y="544"/>
                      <a:pt x="806" y="544"/>
                      <a:pt x="806" y="544"/>
                    </a:cubicBezTo>
                    <a:cubicBezTo>
                      <a:pt x="791" y="540"/>
                      <a:pt x="791" y="540"/>
                      <a:pt x="791" y="540"/>
                    </a:cubicBezTo>
                    <a:cubicBezTo>
                      <a:pt x="773" y="532"/>
                      <a:pt x="773" y="532"/>
                      <a:pt x="773" y="532"/>
                    </a:cubicBezTo>
                    <a:cubicBezTo>
                      <a:pt x="764" y="524"/>
                      <a:pt x="764" y="524"/>
                      <a:pt x="764" y="524"/>
                    </a:cubicBezTo>
                    <a:cubicBezTo>
                      <a:pt x="776" y="521"/>
                      <a:pt x="776" y="521"/>
                      <a:pt x="776" y="521"/>
                    </a:cubicBezTo>
                    <a:cubicBezTo>
                      <a:pt x="805" y="522"/>
                      <a:pt x="805" y="522"/>
                      <a:pt x="805" y="522"/>
                    </a:cubicBezTo>
                    <a:cubicBezTo>
                      <a:pt x="819" y="520"/>
                      <a:pt x="819" y="520"/>
                      <a:pt x="819" y="520"/>
                    </a:cubicBezTo>
                    <a:cubicBezTo>
                      <a:pt x="843" y="512"/>
                      <a:pt x="843" y="512"/>
                      <a:pt x="843" y="512"/>
                    </a:cubicBezTo>
                    <a:cubicBezTo>
                      <a:pt x="846" y="511"/>
                      <a:pt x="846" y="511"/>
                      <a:pt x="846" y="511"/>
                    </a:cubicBezTo>
                    <a:cubicBezTo>
                      <a:pt x="848" y="510"/>
                      <a:pt x="848" y="510"/>
                      <a:pt x="848" y="510"/>
                    </a:cubicBezTo>
                    <a:cubicBezTo>
                      <a:pt x="853" y="503"/>
                      <a:pt x="853" y="503"/>
                      <a:pt x="853" y="503"/>
                    </a:cubicBezTo>
                    <a:cubicBezTo>
                      <a:pt x="865" y="474"/>
                      <a:pt x="865" y="474"/>
                      <a:pt x="865" y="474"/>
                    </a:cubicBezTo>
                    <a:cubicBezTo>
                      <a:pt x="867" y="472"/>
                      <a:pt x="867" y="472"/>
                      <a:pt x="867" y="472"/>
                    </a:cubicBezTo>
                    <a:cubicBezTo>
                      <a:pt x="868" y="468"/>
                      <a:pt x="868" y="468"/>
                      <a:pt x="868" y="468"/>
                    </a:cubicBezTo>
                    <a:cubicBezTo>
                      <a:pt x="872" y="470"/>
                      <a:pt x="872" y="470"/>
                      <a:pt x="872" y="470"/>
                    </a:cubicBezTo>
                    <a:cubicBezTo>
                      <a:pt x="875" y="473"/>
                      <a:pt x="875" y="473"/>
                      <a:pt x="875" y="473"/>
                    </a:cubicBezTo>
                    <a:cubicBezTo>
                      <a:pt x="876" y="478"/>
                      <a:pt x="876" y="478"/>
                      <a:pt x="876" y="478"/>
                    </a:cubicBezTo>
                    <a:cubicBezTo>
                      <a:pt x="876" y="482"/>
                      <a:pt x="876" y="482"/>
                      <a:pt x="876" y="482"/>
                    </a:cubicBezTo>
                    <a:cubicBezTo>
                      <a:pt x="873" y="490"/>
                      <a:pt x="873" y="490"/>
                      <a:pt x="873" y="490"/>
                    </a:cubicBezTo>
                    <a:cubicBezTo>
                      <a:pt x="872" y="495"/>
                      <a:pt x="872" y="495"/>
                      <a:pt x="872" y="495"/>
                    </a:cubicBezTo>
                    <a:cubicBezTo>
                      <a:pt x="874" y="503"/>
                      <a:pt x="874" y="503"/>
                      <a:pt x="874" y="503"/>
                    </a:cubicBezTo>
                    <a:cubicBezTo>
                      <a:pt x="884" y="525"/>
                      <a:pt x="884" y="525"/>
                      <a:pt x="884" y="525"/>
                    </a:cubicBezTo>
                    <a:cubicBezTo>
                      <a:pt x="882" y="528"/>
                      <a:pt x="882" y="528"/>
                      <a:pt x="882" y="528"/>
                    </a:cubicBezTo>
                    <a:cubicBezTo>
                      <a:pt x="881" y="533"/>
                      <a:pt x="881" y="533"/>
                      <a:pt x="881" y="533"/>
                    </a:cubicBezTo>
                    <a:cubicBezTo>
                      <a:pt x="881" y="538"/>
                      <a:pt x="881" y="538"/>
                      <a:pt x="881" y="538"/>
                    </a:cubicBezTo>
                    <a:cubicBezTo>
                      <a:pt x="885" y="541"/>
                      <a:pt x="885" y="541"/>
                      <a:pt x="885" y="541"/>
                    </a:cubicBezTo>
                    <a:cubicBezTo>
                      <a:pt x="889" y="542"/>
                      <a:pt x="889" y="542"/>
                      <a:pt x="889" y="542"/>
                    </a:cubicBezTo>
                    <a:cubicBezTo>
                      <a:pt x="893" y="542"/>
                      <a:pt x="893" y="542"/>
                      <a:pt x="893" y="542"/>
                    </a:cubicBezTo>
                    <a:cubicBezTo>
                      <a:pt x="895" y="544"/>
                      <a:pt x="895" y="544"/>
                      <a:pt x="895" y="544"/>
                    </a:cubicBezTo>
                    <a:cubicBezTo>
                      <a:pt x="906" y="567"/>
                      <a:pt x="906" y="567"/>
                      <a:pt x="906" y="567"/>
                    </a:cubicBezTo>
                    <a:cubicBezTo>
                      <a:pt x="912" y="575"/>
                      <a:pt x="912" y="575"/>
                      <a:pt x="912" y="575"/>
                    </a:cubicBezTo>
                    <a:cubicBezTo>
                      <a:pt x="915" y="589"/>
                      <a:pt x="915" y="589"/>
                      <a:pt x="915" y="589"/>
                    </a:cubicBezTo>
                    <a:cubicBezTo>
                      <a:pt x="909" y="606"/>
                      <a:pt x="909" y="606"/>
                      <a:pt x="909" y="606"/>
                    </a:cubicBezTo>
                    <a:cubicBezTo>
                      <a:pt x="900" y="623"/>
                      <a:pt x="900" y="623"/>
                      <a:pt x="900" y="623"/>
                    </a:cubicBezTo>
                    <a:cubicBezTo>
                      <a:pt x="895" y="641"/>
                      <a:pt x="895" y="641"/>
                      <a:pt x="895" y="641"/>
                    </a:cubicBezTo>
                    <a:cubicBezTo>
                      <a:pt x="899" y="659"/>
                      <a:pt x="899" y="659"/>
                      <a:pt x="899" y="659"/>
                    </a:cubicBezTo>
                    <a:cubicBezTo>
                      <a:pt x="907" y="672"/>
                      <a:pt x="907" y="672"/>
                      <a:pt x="907" y="672"/>
                    </a:cubicBezTo>
                    <a:cubicBezTo>
                      <a:pt x="919" y="679"/>
                      <a:pt x="919" y="679"/>
                      <a:pt x="919" y="679"/>
                    </a:cubicBezTo>
                    <a:cubicBezTo>
                      <a:pt x="936" y="681"/>
                      <a:pt x="936" y="681"/>
                      <a:pt x="936" y="681"/>
                    </a:cubicBezTo>
                    <a:cubicBezTo>
                      <a:pt x="947" y="692"/>
                      <a:pt x="947" y="692"/>
                      <a:pt x="947" y="692"/>
                    </a:cubicBezTo>
                    <a:cubicBezTo>
                      <a:pt x="954" y="696"/>
                      <a:pt x="954" y="696"/>
                      <a:pt x="954" y="696"/>
                    </a:cubicBezTo>
                    <a:cubicBezTo>
                      <a:pt x="957" y="689"/>
                      <a:pt x="957" y="689"/>
                      <a:pt x="957" y="689"/>
                    </a:cubicBezTo>
                    <a:cubicBezTo>
                      <a:pt x="952" y="652"/>
                      <a:pt x="952" y="652"/>
                      <a:pt x="952" y="652"/>
                    </a:cubicBezTo>
                    <a:cubicBezTo>
                      <a:pt x="948" y="640"/>
                      <a:pt x="948" y="640"/>
                      <a:pt x="948" y="640"/>
                    </a:cubicBezTo>
                    <a:cubicBezTo>
                      <a:pt x="943" y="629"/>
                      <a:pt x="943" y="629"/>
                      <a:pt x="943" y="629"/>
                    </a:cubicBezTo>
                    <a:cubicBezTo>
                      <a:pt x="946" y="628"/>
                      <a:pt x="946" y="628"/>
                      <a:pt x="946" y="628"/>
                    </a:cubicBezTo>
                    <a:cubicBezTo>
                      <a:pt x="947" y="627"/>
                      <a:pt x="947" y="627"/>
                      <a:pt x="947" y="627"/>
                    </a:cubicBezTo>
                    <a:cubicBezTo>
                      <a:pt x="948" y="627"/>
                      <a:pt x="948" y="627"/>
                      <a:pt x="948" y="627"/>
                    </a:cubicBezTo>
                    <a:cubicBezTo>
                      <a:pt x="952" y="629"/>
                      <a:pt x="952" y="629"/>
                      <a:pt x="952" y="629"/>
                    </a:cubicBezTo>
                    <a:cubicBezTo>
                      <a:pt x="965" y="602"/>
                      <a:pt x="965" y="602"/>
                      <a:pt x="965" y="602"/>
                    </a:cubicBezTo>
                    <a:cubicBezTo>
                      <a:pt x="980" y="605"/>
                      <a:pt x="980" y="605"/>
                      <a:pt x="980" y="605"/>
                    </a:cubicBezTo>
                    <a:cubicBezTo>
                      <a:pt x="999" y="615"/>
                      <a:pt x="999" y="615"/>
                      <a:pt x="999" y="615"/>
                    </a:cubicBezTo>
                    <a:cubicBezTo>
                      <a:pt x="1008" y="612"/>
                      <a:pt x="1008" y="612"/>
                      <a:pt x="1008" y="612"/>
                    </a:cubicBezTo>
                    <a:cubicBezTo>
                      <a:pt x="1008" y="614"/>
                      <a:pt x="1008" y="614"/>
                      <a:pt x="1008" y="614"/>
                    </a:cubicBezTo>
                    <a:cubicBezTo>
                      <a:pt x="1005" y="617"/>
                      <a:pt x="1005" y="617"/>
                      <a:pt x="1005" y="617"/>
                    </a:cubicBezTo>
                    <a:cubicBezTo>
                      <a:pt x="1006" y="618"/>
                      <a:pt x="1006" y="618"/>
                      <a:pt x="1006" y="618"/>
                    </a:cubicBezTo>
                    <a:cubicBezTo>
                      <a:pt x="1010" y="625"/>
                      <a:pt x="1010" y="625"/>
                      <a:pt x="1010" y="625"/>
                    </a:cubicBezTo>
                    <a:cubicBezTo>
                      <a:pt x="1016" y="628"/>
                      <a:pt x="1016" y="628"/>
                      <a:pt x="1016" y="628"/>
                    </a:cubicBezTo>
                    <a:cubicBezTo>
                      <a:pt x="1023" y="622"/>
                      <a:pt x="1023" y="622"/>
                      <a:pt x="1023" y="622"/>
                    </a:cubicBezTo>
                    <a:cubicBezTo>
                      <a:pt x="1018" y="620"/>
                      <a:pt x="1018" y="620"/>
                      <a:pt x="1018" y="620"/>
                    </a:cubicBezTo>
                    <a:cubicBezTo>
                      <a:pt x="1015" y="618"/>
                      <a:pt x="1015" y="618"/>
                      <a:pt x="1015" y="618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5" y="615"/>
                      <a:pt x="1015" y="615"/>
                      <a:pt x="1015" y="615"/>
                    </a:cubicBezTo>
                    <a:cubicBezTo>
                      <a:pt x="1015" y="613"/>
                      <a:pt x="1015" y="613"/>
                      <a:pt x="1015" y="613"/>
                    </a:cubicBezTo>
                    <a:cubicBezTo>
                      <a:pt x="1012" y="611"/>
                      <a:pt x="1012" y="611"/>
                      <a:pt x="1012" y="611"/>
                    </a:cubicBezTo>
                    <a:cubicBezTo>
                      <a:pt x="1011" y="611"/>
                      <a:pt x="1011" y="611"/>
                      <a:pt x="1011" y="611"/>
                    </a:cubicBezTo>
                    <a:cubicBezTo>
                      <a:pt x="1023" y="607"/>
                      <a:pt x="1023" y="607"/>
                      <a:pt x="1023" y="607"/>
                    </a:cubicBezTo>
                    <a:cubicBezTo>
                      <a:pt x="1029" y="597"/>
                      <a:pt x="1029" y="597"/>
                      <a:pt x="1029" y="597"/>
                    </a:cubicBezTo>
                    <a:cubicBezTo>
                      <a:pt x="1037" y="555"/>
                      <a:pt x="1037" y="555"/>
                      <a:pt x="1037" y="555"/>
                    </a:cubicBezTo>
                    <a:cubicBezTo>
                      <a:pt x="1044" y="532"/>
                      <a:pt x="1044" y="532"/>
                      <a:pt x="1044" y="532"/>
                    </a:cubicBezTo>
                    <a:cubicBezTo>
                      <a:pt x="1046" y="520"/>
                      <a:pt x="1046" y="520"/>
                      <a:pt x="1046" y="520"/>
                    </a:cubicBezTo>
                    <a:cubicBezTo>
                      <a:pt x="1047" y="503"/>
                      <a:pt x="1047" y="503"/>
                      <a:pt x="1047" y="503"/>
                    </a:cubicBezTo>
                    <a:cubicBezTo>
                      <a:pt x="1034" y="511"/>
                      <a:pt x="1034" y="511"/>
                      <a:pt x="1034" y="511"/>
                    </a:cubicBezTo>
                    <a:cubicBezTo>
                      <a:pt x="1022" y="510"/>
                      <a:pt x="1022" y="510"/>
                      <a:pt x="1022" y="510"/>
                    </a:cubicBezTo>
                    <a:cubicBezTo>
                      <a:pt x="1010" y="507"/>
                      <a:pt x="1010" y="507"/>
                      <a:pt x="1010" y="507"/>
                    </a:cubicBezTo>
                    <a:cubicBezTo>
                      <a:pt x="995" y="509"/>
                      <a:pt x="995" y="509"/>
                      <a:pt x="995" y="509"/>
                    </a:cubicBezTo>
                    <a:cubicBezTo>
                      <a:pt x="973" y="529"/>
                      <a:pt x="973" y="529"/>
                      <a:pt x="973" y="529"/>
                    </a:cubicBezTo>
                    <a:cubicBezTo>
                      <a:pt x="965" y="535"/>
                      <a:pt x="965" y="535"/>
                      <a:pt x="965" y="535"/>
                    </a:cubicBezTo>
                    <a:cubicBezTo>
                      <a:pt x="957" y="531"/>
                      <a:pt x="957" y="531"/>
                      <a:pt x="957" y="531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39" y="514"/>
                      <a:pt x="939" y="514"/>
                      <a:pt x="939" y="514"/>
                    </a:cubicBezTo>
                    <a:cubicBezTo>
                      <a:pt x="927" y="498"/>
                      <a:pt x="927" y="498"/>
                      <a:pt x="927" y="498"/>
                    </a:cubicBezTo>
                    <a:cubicBezTo>
                      <a:pt x="916" y="478"/>
                      <a:pt x="916" y="478"/>
                      <a:pt x="916" y="478"/>
                    </a:cubicBezTo>
                    <a:cubicBezTo>
                      <a:pt x="910" y="464"/>
                      <a:pt x="910" y="464"/>
                      <a:pt x="910" y="464"/>
                    </a:cubicBezTo>
                    <a:cubicBezTo>
                      <a:pt x="909" y="450"/>
                      <a:pt x="909" y="450"/>
                      <a:pt x="909" y="450"/>
                    </a:cubicBezTo>
                    <a:cubicBezTo>
                      <a:pt x="913" y="433"/>
                      <a:pt x="913" y="433"/>
                      <a:pt x="913" y="433"/>
                    </a:cubicBezTo>
                    <a:cubicBezTo>
                      <a:pt x="920" y="422"/>
                      <a:pt x="920" y="422"/>
                      <a:pt x="920" y="422"/>
                    </a:cubicBezTo>
                    <a:cubicBezTo>
                      <a:pt x="931" y="426"/>
                      <a:pt x="931" y="426"/>
                      <a:pt x="931" y="426"/>
                    </a:cubicBezTo>
                    <a:cubicBezTo>
                      <a:pt x="944" y="453"/>
                      <a:pt x="944" y="453"/>
                      <a:pt x="944" y="453"/>
                    </a:cubicBezTo>
                    <a:cubicBezTo>
                      <a:pt x="954" y="462"/>
                      <a:pt x="954" y="462"/>
                      <a:pt x="954" y="462"/>
                    </a:cubicBezTo>
                    <a:cubicBezTo>
                      <a:pt x="969" y="455"/>
                      <a:pt x="969" y="455"/>
                      <a:pt x="969" y="455"/>
                    </a:cubicBezTo>
                    <a:cubicBezTo>
                      <a:pt x="995" y="435"/>
                      <a:pt x="995" y="435"/>
                      <a:pt x="995" y="435"/>
                    </a:cubicBezTo>
                    <a:cubicBezTo>
                      <a:pt x="1001" y="427"/>
                      <a:pt x="1001" y="427"/>
                      <a:pt x="1001" y="427"/>
                    </a:cubicBezTo>
                    <a:cubicBezTo>
                      <a:pt x="1004" y="422"/>
                      <a:pt x="1004" y="422"/>
                      <a:pt x="1004" y="422"/>
                    </a:cubicBezTo>
                    <a:cubicBezTo>
                      <a:pt x="1009" y="406"/>
                      <a:pt x="1009" y="406"/>
                      <a:pt x="1009" y="406"/>
                    </a:cubicBezTo>
                    <a:cubicBezTo>
                      <a:pt x="1007" y="402"/>
                      <a:pt x="1007" y="402"/>
                      <a:pt x="1007" y="402"/>
                    </a:cubicBezTo>
                    <a:cubicBezTo>
                      <a:pt x="1006" y="392"/>
                      <a:pt x="1006" y="392"/>
                      <a:pt x="1006" y="392"/>
                    </a:cubicBezTo>
                    <a:cubicBezTo>
                      <a:pt x="1008" y="386"/>
                      <a:pt x="1008" y="386"/>
                      <a:pt x="1008" y="386"/>
                    </a:cubicBezTo>
                    <a:lnTo>
                      <a:pt x="1016" y="39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Freeform 106">
                <a:extLst>
                  <a:ext uri="{FF2B5EF4-FFF2-40B4-BE49-F238E27FC236}">
                    <a16:creationId xmlns:a16="http://schemas.microsoft.com/office/drawing/2014/main" id="{5A9D8FE4-5C2A-43CD-A59B-21F1ACD9D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2876" y="3455984"/>
                <a:ext cx="387350" cy="306386"/>
              </a:xfrm>
              <a:custGeom>
                <a:avLst/>
                <a:gdLst>
                  <a:gd name="T0" fmla="*/ 177 w 285"/>
                  <a:gd name="T1" fmla="*/ 186 h 226"/>
                  <a:gd name="T2" fmla="*/ 208 w 285"/>
                  <a:gd name="T3" fmla="*/ 202 h 226"/>
                  <a:gd name="T4" fmla="*/ 229 w 285"/>
                  <a:gd name="T5" fmla="*/ 221 h 226"/>
                  <a:gd name="T6" fmla="*/ 256 w 285"/>
                  <a:gd name="T7" fmla="*/ 216 h 226"/>
                  <a:gd name="T8" fmla="*/ 263 w 285"/>
                  <a:gd name="T9" fmla="*/ 185 h 226"/>
                  <a:gd name="T10" fmla="*/ 277 w 285"/>
                  <a:gd name="T11" fmla="*/ 166 h 226"/>
                  <a:gd name="T12" fmla="*/ 278 w 285"/>
                  <a:gd name="T13" fmla="*/ 140 h 226"/>
                  <a:gd name="T14" fmla="*/ 274 w 285"/>
                  <a:gd name="T15" fmla="*/ 122 h 226"/>
                  <a:gd name="T16" fmla="*/ 273 w 285"/>
                  <a:gd name="T17" fmla="*/ 111 h 226"/>
                  <a:gd name="T18" fmla="*/ 260 w 285"/>
                  <a:gd name="T19" fmla="*/ 107 h 226"/>
                  <a:gd name="T20" fmla="*/ 260 w 285"/>
                  <a:gd name="T21" fmla="*/ 96 h 226"/>
                  <a:gd name="T22" fmla="*/ 260 w 285"/>
                  <a:gd name="T23" fmla="*/ 90 h 226"/>
                  <a:gd name="T24" fmla="*/ 247 w 285"/>
                  <a:gd name="T25" fmla="*/ 110 h 226"/>
                  <a:gd name="T26" fmla="*/ 241 w 285"/>
                  <a:gd name="T27" fmla="*/ 112 h 226"/>
                  <a:gd name="T28" fmla="*/ 214 w 285"/>
                  <a:gd name="T29" fmla="*/ 105 h 226"/>
                  <a:gd name="T30" fmla="*/ 205 w 285"/>
                  <a:gd name="T31" fmla="*/ 74 h 226"/>
                  <a:gd name="T32" fmla="*/ 188 w 285"/>
                  <a:gd name="T33" fmla="*/ 64 h 226"/>
                  <a:gd name="T34" fmla="*/ 191 w 285"/>
                  <a:gd name="T35" fmla="*/ 52 h 226"/>
                  <a:gd name="T36" fmla="*/ 191 w 285"/>
                  <a:gd name="T37" fmla="*/ 24 h 226"/>
                  <a:gd name="T38" fmla="*/ 197 w 285"/>
                  <a:gd name="T39" fmla="*/ 14 h 226"/>
                  <a:gd name="T40" fmla="*/ 128 w 285"/>
                  <a:gd name="T41" fmla="*/ 0 h 226"/>
                  <a:gd name="T42" fmla="*/ 103 w 285"/>
                  <a:gd name="T43" fmla="*/ 6 h 226"/>
                  <a:gd name="T44" fmla="*/ 55 w 285"/>
                  <a:gd name="T45" fmla="*/ 32 h 226"/>
                  <a:gd name="T46" fmla="*/ 19 w 285"/>
                  <a:gd name="T47" fmla="*/ 49 h 226"/>
                  <a:gd name="T48" fmla="*/ 2 w 285"/>
                  <a:gd name="T49" fmla="*/ 74 h 226"/>
                  <a:gd name="T50" fmla="*/ 75 w 285"/>
                  <a:gd name="T51" fmla="*/ 80 h 226"/>
                  <a:gd name="T52" fmla="*/ 102 w 285"/>
                  <a:gd name="T53" fmla="*/ 68 h 226"/>
                  <a:gd name="T54" fmla="*/ 115 w 285"/>
                  <a:gd name="T55" fmla="*/ 69 h 226"/>
                  <a:gd name="T56" fmla="*/ 132 w 285"/>
                  <a:gd name="T57" fmla="*/ 77 h 226"/>
                  <a:gd name="T58" fmla="*/ 148 w 285"/>
                  <a:gd name="T59" fmla="*/ 68 h 226"/>
                  <a:gd name="T60" fmla="*/ 164 w 285"/>
                  <a:gd name="T61" fmla="*/ 73 h 226"/>
                  <a:gd name="T62" fmla="*/ 170 w 285"/>
                  <a:gd name="T63" fmla="*/ 86 h 226"/>
                  <a:gd name="T64" fmla="*/ 167 w 285"/>
                  <a:gd name="T65" fmla="*/ 107 h 226"/>
                  <a:gd name="T66" fmla="*/ 157 w 285"/>
                  <a:gd name="T67" fmla="*/ 123 h 226"/>
                  <a:gd name="T68" fmla="*/ 185 w 285"/>
                  <a:gd name="T69" fmla="*/ 146 h 226"/>
                  <a:gd name="T70" fmla="*/ 185 w 285"/>
                  <a:gd name="T71" fmla="*/ 16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5" h="226">
                    <a:moveTo>
                      <a:pt x="185" y="160"/>
                    </a:moveTo>
                    <a:cubicBezTo>
                      <a:pt x="177" y="186"/>
                      <a:pt x="177" y="186"/>
                      <a:pt x="177" y="186"/>
                    </a:cubicBezTo>
                    <a:cubicBezTo>
                      <a:pt x="199" y="200"/>
                      <a:pt x="199" y="200"/>
                      <a:pt x="199" y="200"/>
                    </a:cubicBezTo>
                    <a:cubicBezTo>
                      <a:pt x="208" y="202"/>
                      <a:pt x="208" y="202"/>
                      <a:pt x="208" y="202"/>
                    </a:cubicBezTo>
                    <a:cubicBezTo>
                      <a:pt x="209" y="202"/>
                      <a:pt x="209" y="203"/>
                      <a:pt x="210" y="203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42" y="226"/>
                      <a:pt x="242" y="226"/>
                      <a:pt x="242" y="226"/>
                    </a:cubicBezTo>
                    <a:cubicBezTo>
                      <a:pt x="256" y="216"/>
                      <a:pt x="256" y="216"/>
                      <a:pt x="256" y="21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85"/>
                      <a:pt x="263" y="185"/>
                      <a:pt x="263" y="185"/>
                    </a:cubicBezTo>
                    <a:cubicBezTo>
                      <a:pt x="263" y="184"/>
                      <a:pt x="263" y="183"/>
                      <a:pt x="264" y="183"/>
                    </a:cubicBezTo>
                    <a:cubicBezTo>
                      <a:pt x="277" y="166"/>
                      <a:pt x="277" y="166"/>
                      <a:pt x="277" y="166"/>
                    </a:cubicBezTo>
                    <a:cubicBezTo>
                      <a:pt x="277" y="143"/>
                      <a:pt x="277" y="143"/>
                      <a:pt x="277" y="143"/>
                    </a:cubicBezTo>
                    <a:cubicBezTo>
                      <a:pt x="277" y="142"/>
                      <a:pt x="277" y="140"/>
                      <a:pt x="278" y="14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83" y="132"/>
                      <a:pt x="280" y="128"/>
                      <a:pt x="274" y="122"/>
                    </a:cubicBezTo>
                    <a:cubicBezTo>
                      <a:pt x="274" y="121"/>
                      <a:pt x="273" y="120"/>
                      <a:pt x="273" y="119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64" y="111"/>
                      <a:pt x="264" y="111"/>
                      <a:pt x="264" y="111"/>
                    </a:cubicBezTo>
                    <a:cubicBezTo>
                      <a:pt x="262" y="111"/>
                      <a:pt x="260" y="109"/>
                      <a:pt x="260" y="107"/>
                    </a:cubicBezTo>
                    <a:cubicBezTo>
                      <a:pt x="260" y="97"/>
                      <a:pt x="260" y="97"/>
                      <a:pt x="260" y="97"/>
                    </a:cubicBezTo>
                    <a:cubicBezTo>
                      <a:pt x="260" y="97"/>
                      <a:pt x="260" y="96"/>
                      <a:pt x="260" y="96"/>
                    </a:cubicBezTo>
                    <a:cubicBezTo>
                      <a:pt x="262" y="90"/>
                      <a:pt x="262" y="90"/>
                      <a:pt x="262" y="90"/>
                    </a:cubicBezTo>
                    <a:cubicBezTo>
                      <a:pt x="260" y="90"/>
                      <a:pt x="260" y="90"/>
                      <a:pt x="260" y="90"/>
                    </a:cubicBezTo>
                    <a:cubicBezTo>
                      <a:pt x="252" y="99"/>
                      <a:pt x="252" y="99"/>
                      <a:pt x="252" y="99"/>
                    </a:cubicBezTo>
                    <a:cubicBezTo>
                      <a:pt x="247" y="110"/>
                      <a:pt x="247" y="110"/>
                      <a:pt x="247" y="110"/>
                    </a:cubicBezTo>
                    <a:cubicBezTo>
                      <a:pt x="247" y="111"/>
                      <a:pt x="246" y="112"/>
                      <a:pt x="245" y="112"/>
                    </a:cubicBezTo>
                    <a:cubicBezTo>
                      <a:pt x="244" y="113"/>
                      <a:pt x="242" y="112"/>
                      <a:pt x="241" y="112"/>
                    </a:cubicBezTo>
                    <a:cubicBezTo>
                      <a:pt x="233" y="107"/>
                      <a:pt x="233" y="107"/>
                      <a:pt x="233" y="107"/>
                    </a:cubicBezTo>
                    <a:cubicBezTo>
                      <a:pt x="214" y="105"/>
                      <a:pt x="214" y="105"/>
                      <a:pt x="214" y="105"/>
                    </a:cubicBezTo>
                    <a:cubicBezTo>
                      <a:pt x="212" y="105"/>
                      <a:pt x="211" y="103"/>
                      <a:pt x="210" y="102"/>
                    </a:cubicBezTo>
                    <a:cubicBezTo>
                      <a:pt x="205" y="74"/>
                      <a:pt x="205" y="74"/>
                      <a:pt x="205" y="74"/>
                    </a:cubicBezTo>
                    <a:cubicBezTo>
                      <a:pt x="190" y="69"/>
                      <a:pt x="190" y="69"/>
                      <a:pt x="190" y="69"/>
                    </a:cubicBezTo>
                    <a:cubicBezTo>
                      <a:pt x="188" y="68"/>
                      <a:pt x="187" y="66"/>
                      <a:pt x="188" y="64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91" y="53"/>
                      <a:pt x="191" y="52"/>
                      <a:pt x="191" y="52"/>
                    </a:cubicBezTo>
                    <a:cubicBezTo>
                      <a:pt x="198" y="36"/>
                      <a:pt x="198" y="36"/>
                      <a:pt x="198" y="36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1" y="22"/>
                      <a:pt x="191" y="20"/>
                      <a:pt x="192" y="19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2" y="3"/>
                      <a:pt x="192" y="3"/>
                      <a:pt x="192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70"/>
                      <a:pt x="2" y="73"/>
                      <a:pt x="2" y="74"/>
                    </a:cubicBezTo>
                    <a:cubicBezTo>
                      <a:pt x="4" y="75"/>
                      <a:pt x="9" y="78"/>
                      <a:pt x="11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86" y="76"/>
                      <a:pt x="86" y="76"/>
                      <a:pt x="86" y="76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3" y="68"/>
                      <a:pt x="104" y="68"/>
                      <a:pt x="104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6" y="69"/>
                      <a:pt x="116" y="69"/>
                      <a:pt x="117" y="69"/>
                    </a:cubicBezTo>
                    <a:cubicBezTo>
                      <a:pt x="132" y="77"/>
                      <a:pt x="132" y="77"/>
                      <a:pt x="132" y="77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6" y="68"/>
                      <a:pt x="147" y="68"/>
                      <a:pt x="148" y="68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62" y="71"/>
                      <a:pt x="163" y="72"/>
                      <a:pt x="164" y="7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4"/>
                      <a:pt x="170" y="85"/>
                      <a:pt x="170" y="86"/>
                    </a:cubicBezTo>
                    <a:cubicBezTo>
                      <a:pt x="168" y="105"/>
                      <a:pt x="168" y="105"/>
                      <a:pt x="168" y="105"/>
                    </a:cubicBezTo>
                    <a:cubicBezTo>
                      <a:pt x="168" y="106"/>
                      <a:pt x="168" y="107"/>
                      <a:pt x="167" y="107"/>
                    </a:cubicBezTo>
                    <a:cubicBezTo>
                      <a:pt x="158" y="115"/>
                      <a:pt x="158" y="115"/>
                      <a:pt x="158" y="115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4" y="144"/>
                      <a:pt x="185" y="145"/>
                      <a:pt x="185" y="146"/>
                    </a:cubicBezTo>
                    <a:cubicBezTo>
                      <a:pt x="185" y="159"/>
                      <a:pt x="185" y="159"/>
                      <a:pt x="185" y="159"/>
                    </a:cubicBezTo>
                    <a:cubicBezTo>
                      <a:pt x="185" y="160"/>
                      <a:pt x="185" y="160"/>
                      <a:pt x="185" y="16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107">
                <a:extLst>
                  <a:ext uri="{FF2B5EF4-FFF2-40B4-BE49-F238E27FC236}">
                    <a16:creationId xmlns:a16="http://schemas.microsoft.com/office/drawing/2014/main" id="{F67CE7B9-FC60-46F1-A82B-405689CEE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51" y="2111373"/>
                <a:ext cx="357188" cy="292100"/>
              </a:xfrm>
              <a:custGeom>
                <a:avLst/>
                <a:gdLst>
                  <a:gd name="T0" fmla="*/ 0 w 263"/>
                  <a:gd name="T1" fmla="*/ 109 h 215"/>
                  <a:gd name="T2" fmla="*/ 25 w 263"/>
                  <a:gd name="T3" fmla="*/ 131 h 215"/>
                  <a:gd name="T4" fmla="*/ 40 w 263"/>
                  <a:gd name="T5" fmla="*/ 155 h 215"/>
                  <a:gd name="T6" fmla="*/ 36 w 263"/>
                  <a:gd name="T7" fmla="*/ 171 h 215"/>
                  <a:gd name="T8" fmla="*/ 57 w 263"/>
                  <a:gd name="T9" fmla="*/ 171 h 215"/>
                  <a:gd name="T10" fmla="*/ 63 w 263"/>
                  <a:gd name="T11" fmla="*/ 173 h 215"/>
                  <a:gd name="T12" fmla="*/ 84 w 263"/>
                  <a:gd name="T13" fmla="*/ 215 h 215"/>
                  <a:gd name="T14" fmla="*/ 97 w 263"/>
                  <a:gd name="T15" fmla="*/ 212 h 215"/>
                  <a:gd name="T16" fmla="*/ 148 w 263"/>
                  <a:gd name="T17" fmla="*/ 196 h 215"/>
                  <a:gd name="T18" fmla="*/ 172 w 263"/>
                  <a:gd name="T19" fmla="*/ 191 h 215"/>
                  <a:gd name="T20" fmla="*/ 176 w 263"/>
                  <a:gd name="T21" fmla="*/ 195 h 215"/>
                  <a:gd name="T22" fmla="*/ 179 w 263"/>
                  <a:gd name="T23" fmla="*/ 215 h 215"/>
                  <a:gd name="T24" fmla="*/ 197 w 263"/>
                  <a:gd name="T25" fmla="*/ 203 h 215"/>
                  <a:gd name="T26" fmla="*/ 240 w 263"/>
                  <a:gd name="T27" fmla="*/ 185 h 215"/>
                  <a:gd name="T28" fmla="*/ 241 w 263"/>
                  <a:gd name="T29" fmla="*/ 174 h 215"/>
                  <a:gd name="T30" fmla="*/ 243 w 263"/>
                  <a:gd name="T31" fmla="*/ 165 h 215"/>
                  <a:gd name="T32" fmla="*/ 243 w 263"/>
                  <a:gd name="T33" fmla="*/ 147 h 215"/>
                  <a:gd name="T34" fmla="*/ 253 w 263"/>
                  <a:gd name="T35" fmla="*/ 131 h 215"/>
                  <a:gd name="T36" fmla="*/ 263 w 263"/>
                  <a:gd name="T37" fmla="*/ 128 h 215"/>
                  <a:gd name="T38" fmla="*/ 259 w 263"/>
                  <a:gd name="T39" fmla="*/ 113 h 215"/>
                  <a:gd name="T40" fmla="*/ 235 w 263"/>
                  <a:gd name="T41" fmla="*/ 116 h 215"/>
                  <a:gd name="T42" fmla="*/ 222 w 263"/>
                  <a:gd name="T43" fmla="*/ 124 h 215"/>
                  <a:gd name="T44" fmla="*/ 212 w 263"/>
                  <a:gd name="T45" fmla="*/ 105 h 215"/>
                  <a:gd name="T46" fmla="*/ 224 w 263"/>
                  <a:gd name="T47" fmla="*/ 84 h 215"/>
                  <a:gd name="T48" fmla="*/ 221 w 263"/>
                  <a:gd name="T49" fmla="*/ 62 h 215"/>
                  <a:gd name="T50" fmla="*/ 206 w 263"/>
                  <a:gd name="T51" fmla="*/ 47 h 215"/>
                  <a:gd name="T52" fmla="*/ 195 w 263"/>
                  <a:gd name="T53" fmla="*/ 1 h 215"/>
                  <a:gd name="T54" fmla="*/ 177 w 263"/>
                  <a:gd name="T55" fmla="*/ 8 h 215"/>
                  <a:gd name="T56" fmla="*/ 142 w 263"/>
                  <a:gd name="T57" fmla="*/ 10 h 215"/>
                  <a:gd name="T58" fmla="*/ 137 w 263"/>
                  <a:gd name="T59" fmla="*/ 30 h 215"/>
                  <a:gd name="T60" fmla="*/ 131 w 263"/>
                  <a:gd name="T61" fmla="*/ 45 h 215"/>
                  <a:gd name="T62" fmla="*/ 135 w 263"/>
                  <a:gd name="T63" fmla="*/ 59 h 215"/>
                  <a:gd name="T64" fmla="*/ 102 w 263"/>
                  <a:gd name="T65" fmla="*/ 57 h 215"/>
                  <a:gd name="T66" fmla="*/ 80 w 263"/>
                  <a:gd name="T67" fmla="*/ 75 h 215"/>
                  <a:gd name="T68" fmla="*/ 39 w 263"/>
                  <a:gd name="T69" fmla="*/ 86 h 215"/>
                  <a:gd name="T70" fmla="*/ 17 w 263"/>
                  <a:gd name="T71" fmla="*/ 8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3" h="215">
                    <a:moveTo>
                      <a:pt x="5" y="99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5" y="131"/>
                      <a:pt x="25" y="131"/>
                      <a:pt x="26" y="131"/>
                    </a:cubicBezTo>
                    <a:cubicBezTo>
                      <a:pt x="41" y="151"/>
                      <a:pt x="41" y="152"/>
                      <a:pt x="40" y="155"/>
                    </a:cubicBezTo>
                    <a:cubicBezTo>
                      <a:pt x="39" y="155"/>
                      <a:pt x="39" y="155"/>
                      <a:pt x="39" y="156"/>
                    </a:cubicBezTo>
                    <a:cubicBezTo>
                      <a:pt x="38" y="158"/>
                      <a:pt x="37" y="165"/>
                      <a:pt x="36" y="171"/>
                    </a:cubicBezTo>
                    <a:cubicBezTo>
                      <a:pt x="41" y="180"/>
                      <a:pt x="41" y="180"/>
                      <a:pt x="41" y="180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58" y="170"/>
                      <a:pt x="59" y="170"/>
                      <a:pt x="60" y="171"/>
                    </a:cubicBezTo>
                    <a:cubicBezTo>
                      <a:pt x="61" y="171"/>
                      <a:pt x="62" y="172"/>
                      <a:pt x="63" y="173"/>
                    </a:cubicBezTo>
                    <a:cubicBezTo>
                      <a:pt x="76" y="214"/>
                      <a:pt x="76" y="214"/>
                      <a:pt x="76" y="214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95" y="212"/>
                      <a:pt x="95" y="212"/>
                      <a:pt x="95" y="212"/>
                    </a:cubicBezTo>
                    <a:cubicBezTo>
                      <a:pt x="96" y="211"/>
                      <a:pt x="96" y="211"/>
                      <a:pt x="97" y="212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48" y="196"/>
                      <a:pt x="148" y="196"/>
                      <a:pt x="148" y="196"/>
                    </a:cubicBezTo>
                    <a:cubicBezTo>
                      <a:pt x="148" y="195"/>
                      <a:pt x="149" y="195"/>
                      <a:pt x="149" y="195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3" y="191"/>
                      <a:pt x="174" y="192"/>
                      <a:pt x="175" y="192"/>
                    </a:cubicBezTo>
                    <a:cubicBezTo>
                      <a:pt x="176" y="193"/>
                      <a:pt x="176" y="194"/>
                      <a:pt x="176" y="195"/>
                    </a:cubicBezTo>
                    <a:cubicBezTo>
                      <a:pt x="176" y="214"/>
                      <a:pt x="176" y="214"/>
                      <a:pt x="176" y="214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96" y="204"/>
                      <a:pt x="196" y="204"/>
                      <a:pt x="196" y="204"/>
                    </a:cubicBezTo>
                    <a:cubicBezTo>
                      <a:pt x="196" y="203"/>
                      <a:pt x="197" y="203"/>
                      <a:pt x="197" y="203"/>
                    </a:cubicBezTo>
                    <a:cubicBezTo>
                      <a:pt x="226" y="200"/>
                      <a:pt x="226" y="200"/>
                      <a:pt x="226" y="200"/>
                    </a:cubicBezTo>
                    <a:cubicBezTo>
                      <a:pt x="240" y="185"/>
                      <a:pt x="240" y="185"/>
                      <a:pt x="240" y="185"/>
                    </a:cubicBezTo>
                    <a:cubicBezTo>
                      <a:pt x="240" y="176"/>
                      <a:pt x="240" y="176"/>
                      <a:pt x="240" y="176"/>
                    </a:cubicBezTo>
                    <a:cubicBezTo>
                      <a:pt x="240" y="175"/>
                      <a:pt x="241" y="175"/>
                      <a:pt x="241" y="174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3" y="165"/>
                      <a:pt x="243" y="165"/>
                      <a:pt x="243" y="165"/>
                    </a:cubicBezTo>
                    <a:cubicBezTo>
                      <a:pt x="242" y="165"/>
                      <a:pt x="241" y="163"/>
                      <a:pt x="241" y="162"/>
                    </a:cubicBezTo>
                    <a:cubicBezTo>
                      <a:pt x="243" y="147"/>
                      <a:pt x="243" y="147"/>
                      <a:pt x="243" y="147"/>
                    </a:cubicBezTo>
                    <a:cubicBezTo>
                      <a:pt x="243" y="146"/>
                      <a:pt x="243" y="145"/>
                      <a:pt x="244" y="145"/>
                    </a:cubicBezTo>
                    <a:cubicBezTo>
                      <a:pt x="253" y="131"/>
                      <a:pt x="253" y="131"/>
                      <a:pt x="253" y="131"/>
                    </a:cubicBezTo>
                    <a:cubicBezTo>
                      <a:pt x="253" y="130"/>
                      <a:pt x="254" y="130"/>
                      <a:pt x="255" y="130"/>
                    </a:cubicBezTo>
                    <a:cubicBezTo>
                      <a:pt x="263" y="128"/>
                      <a:pt x="263" y="128"/>
                      <a:pt x="263" y="128"/>
                    </a:cubicBezTo>
                    <a:cubicBezTo>
                      <a:pt x="263" y="123"/>
                      <a:pt x="263" y="117"/>
                      <a:pt x="263" y="114"/>
                    </a:cubicBezTo>
                    <a:cubicBezTo>
                      <a:pt x="262" y="114"/>
                      <a:pt x="261" y="113"/>
                      <a:pt x="259" y="113"/>
                    </a:cubicBezTo>
                    <a:cubicBezTo>
                      <a:pt x="257" y="112"/>
                      <a:pt x="253" y="109"/>
                      <a:pt x="251" y="109"/>
                    </a:cubicBezTo>
                    <a:cubicBezTo>
                      <a:pt x="249" y="109"/>
                      <a:pt x="241" y="113"/>
                      <a:pt x="235" y="116"/>
                    </a:cubicBezTo>
                    <a:cubicBezTo>
                      <a:pt x="225" y="123"/>
                      <a:pt x="225" y="123"/>
                      <a:pt x="225" y="123"/>
                    </a:cubicBezTo>
                    <a:cubicBezTo>
                      <a:pt x="224" y="124"/>
                      <a:pt x="223" y="124"/>
                      <a:pt x="222" y="124"/>
                    </a:cubicBezTo>
                    <a:cubicBezTo>
                      <a:pt x="220" y="124"/>
                      <a:pt x="220" y="123"/>
                      <a:pt x="219" y="122"/>
                    </a:cubicBezTo>
                    <a:cubicBezTo>
                      <a:pt x="212" y="105"/>
                      <a:pt x="212" y="105"/>
                      <a:pt x="212" y="105"/>
                    </a:cubicBezTo>
                    <a:cubicBezTo>
                      <a:pt x="211" y="104"/>
                      <a:pt x="211" y="102"/>
                      <a:pt x="212" y="101"/>
                    </a:cubicBezTo>
                    <a:cubicBezTo>
                      <a:pt x="224" y="84"/>
                      <a:pt x="224" y="84"/>
                      <a:pt x="224" y="84"/>
                    </a:cubicBezTo>
                    <a:cubicBezTo>
                      <a:pt x="227" y="68"/>
                      <a:pt x="227" y="68"/>
                      <a:pt x="227" y="68"/>
                    </a:cubicBezTo>
                    <a:cubicBezTo>
                      <a:pt x="221" y="62"/>
                      <a:pt x="221" y="62"/>
                      <a:pt x="221" y="62"/>
                    </a:cubicBezTo>
                    <a:cubicBezTo>
                      <a:pt x="208" y="49"/>
                      <a:pt x="208" y="49"/>
                      <a:pt x="208" y="49"/>
                    </a:cubicBezTo>
                    <a:cubicBezTo>
                      <a:pt x="207" y="48"/>
                      <a:pt x="206" y="48"/>
                      <a:pt x="206" y="47"/>
                    </a:cubicBezTo>
                    <a:cubicBezTo>
                      <a:pt x="204" y="12"/>
                      <a:pt x="204" y="12"/>
                      <a:pt x="204" y="12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179" y="8"/>
                      <a:pt x="178" y="8"/>
                      <a:pt x="177" y="8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2" y="10"/>
                      <a:pt x="142" y="10"/>
                      <a:pt x="142" y="10"/>
                    </a:cubicBezTo>
                    <a:cubicBezTo>
                      <a:pt x="139" y="27"/>
                      <a:pt x="139" y="27"/>
                      <a:pt x="139" y="27"/>
                    </a:cubicBezTo>
                    <a:cubicBezTo>
                      <a:pt x="138" y="28"/>
                      <a:pt x="138" y="29"/>
                      <a:pt x="137" y="30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38" y="56"/>
                      <a:pt x="137" y="58"/>
                      <a:pt x="135" y="59"/>
                    </a:cubicBezTo>
                    <a:cubicBezTo>
                      <a:pt x="131" y="61"/>
                      <a:pt x="125" y="64"/>
                      <a:pt x="121" y="63"/>
                    </a:cubicBezTo>
                    <a:cubicBezTo>
                      <a:pt x="118" y="62"/>
                      <a:pt x="105" y="58"/>
                      <a:pt x="102" y="57"/>
                    </a:cubicBezTo>
                    <a:cubicBezTo>
                      <a:pt x="100" y="58"/>
                      <a:pt x="97" y="60"/>
                      <a:pt x="94" y="62"/>
                    </a:cubicBezTo>
                    <a:cubicBezTo>
                      <a:pt x="80" y="75"/>
                      <a:pt x="80" y="75"/>
                      <a:pt x="80" y="75"/>
                    </a:cubicBezTo>
                    <a:cubicBezTo>
                      <a:pt x="79" y="76"/>
                      <a:pt x="79" y="76"/>
                      <a:pt x="78" y="76"/>
                    </a:cubicBezTo>
                    <a:cubicBezTo>
                      <a:pt x="39" y="86"/>
                      <a:pt x="39" y="86"/>
                      <a:pt x="39" y="86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17" y="83"/>
                      <a:pt x="17" y="83"/>
                      <a:pt x="17" y="83"/>
                    </a:cubicBezTo>
                    <a:lnTo>
                      <a:pt x="5" y="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2" name="Freeform 108">
                <a:extLst>
                  <a:ext uri="{FF2B5EF4-FFF2-40B4-BE49-F238E27FC236}">
                    <a16:creationId xmlns:a16="http://schemas.microsoft.com/office/drawing/2014/main" id="{F6BEFF0C-E839-4F11-9C73-688AB2D24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390" y="2822573"/>
                <a:ext cx="1666877" cy="1800223"/>
              </a:xfrm>
              <a:custGeom>
                <a:avLst/>
                <a:gdLst>
                  <a:gd name="T0" fmla="*/ 1121 w 1225"/>
                  <a:gd name="T1" fmla="*/ 911 h 1323"/>
                  <a:gd name="T2" fmla="*/ 1114 w 1225"/>
                  <a:gd name="T3" fmla="*/ 841 h 1323"/>
                  <a:gd name="T4" fmla="*/ 1086 w 1225"/>
                  <a:gd name="T5" fmla="*/ 754 h 1323"/>
                  <a:gd name="T6" fmla="*/ 1124 w 1225"/>
                  <a:gd name="T7" fmla="*/ 456 h 1323"/>
                  <a:gd name="T8" fmla="*/ 1012 w 1225"/>
                  <a:gd name="T9" fmla="*/ 388 h 1323"/>
                  <a:gd name="T10" fmla="*/ 1007 w 1225"/>
                  <a:gd name="T11" fmla="*/ 294 h 1323"/>
                  <a:gd name="T12" fmla="*/ 983 w 1225"/>
                  <a:gd name="T13" fmla="*/ 241 h 1323"/>
                  <a:gd name="T14" fmla="*/ 885 w 1225"/>
                  <a:gd name="T15" fmla="*/ 161 h 1323"/>
                  <a:gd name="T16" fmla="*/ 943 w 1225"/>
                  <a:gd name="T17" fmla="*/ 76 h 1323"/>
                  <a:gd name="T18" fmla="*/ 799 w 1225"/>
                  <a:gd name="T19" fmla="*/ 50 h 1323"/>
                  <a:gd name="T20" fmla="*/ 737 w 1225"/>
                  <a:gd name="T21" fmla="*/ 26 h 1323"/>
                  <a:gd name="T22" fmla="*/ 663 w 1225"/>
                  <a:gd name="T23" fmla="*/ 31 h 1323"/>
                  <a:gd name="T24" fmla="*/ 586 w 1225"/>
                  <a:gd name="T25" fmla="*/ 65 h 1323"/>
                  <a:gd name="T26" fmla="*/ 510 w 1225"/>
                  <a:gd name="T27" fmla="*/ 122 h 1323"/>
                  <a:gd name="T28" fmla="*/ 443 w 1225"/>
                  <a:gd name="T29" fmla="*/ 194 h 1323"/>
                  <a:gd name="T30" fmla="*/ 420 w 1225"/>
                  <a:gd name="T31" fmla="*/ 273 h 1323"/>
                  <a:gd name="T32" fmla="*/ 331 w 1225"/>
                  <a:gd name="T33" fmla="*/ 247 h 1323"/>
                  <a:gd name="T34" fmla="*/ 285 w 1225"/>
                  <a:gd name="T35" fmla="*/ 248 h 1323"/>
                  <a:gd name="T36" fmla="*/ 235 w 1225"/>
                  <a:gd name="T37" fmla="*/ 254 h 1323"/>
                  <a:gd name="T38" fmla="*/ 179 w 1225"/>
                  <a:gd name="T39" fmla="*/ 284 h 1323"/>
                  <a:gd name="T40" fmla="*/ 177 w 1225"/>
                  <a:gd name="T41" fmla="*/ 335 h 1323"/>
                  <a:gd name="T42" fmla="*/ 136 w 1225"/>
                  <a:gd name="T43" fmla="*/ 352 h 1323"/>
                  <a:gd name="T44" fmla="*/ 87 w 1225"/>
                  <a:gd name="T45" fmla="*/ 371 h 1323"/>
                  <a:gd name="T46" fmla="*/ 34 w 1225"/>
                  <a:gd name="T47" fmla="*/ 433 h 1323"/>
                  <a:gd name="T48" fmla="*/ 34 w 1225"/>
                  <a:gd name="T49" fmla="*/ 466 h 1323"/>
                  <a:gd name="T50" fmla="*/ 68 w 1225"/>
                  <a:gd name="T51" fmla="*/ 506 h 1323"/>
                  <a:gd name="T52" fmla="*/ 51 w 1225"/>
                  <a:gd name="T53" fmla="*/ 603 h 1323"/>
                  <a:gd name="T54" fmla="*/ 47 w 1225"/>
                  <a:gd name="T55" fmla="*/ 673 h 1323"/>
                  <a:gd name="T56" fmla="*/ 69 w 1225"/>
                  <a:gd name="T57" fmla="*/ 702 h 1323"/>
                  <a:gd name="T58" fmla="*/ 122 w 1225"/>
                  <a:gd name="T59" fmla="*/ 729 h 1323"/>
                  <a:gd name="T60" fmla="*/ 166 w 1225"/>
                  <a:gd name="T61" fmla="*/ 787 h 1323"/>
                  <a:gd name="T62" fmla="*/ 126 w 1225"/>
                  <a:gd name="T63" fmla="*/ 849 h 1323"/>
                  <a:gd name="T64" fmla="*/ 70 w 1225"/>
                  <a:gd name="T65" fmla="*/ 912 h 1323"/>
                  <a:gd name="T66" fmla="*/ 120 w 1225"/>
                  <a:gd name="T67" fmla="*/ 1047 h 1323"/>
                  <a:gd name="T68" fmla="*/ 231 w 1225"/>
                  <a:gd name="T69" fmla="*/ 1086 h 1323"/>
                  <a:gd name="T70" fmla="*/ 297 w 1225"/>
                  <a:gd name="T71" fmla="*/ 1189 h 1323"/>
                  <a:gd name="T72" fmla="*/ 385 w 1225"/>
                  <a:gd name="T73" fmla="*/ 1244 h 1323"/>
                  <a:gd name="T74" fmla="*/ 405 w 1225"/>
                  <a:gd name="T75" fmla="*/ 1226 h 1323"/>
                  <a:gd name="T76" fmla="*/ 437 w 1225"/>
                  <a:gd name="T77" fmla="*/ 1192 h 1323"/>
                  <a:gd name="T78" fmla="*/ 436 w 1225"/>
                  <a:gd name="T79" fmla="*/ 1096 h 1323"/>
                  <a:gd name="T80" fmla="*/ 463 w 1225"/>
                  <a:gd name="T81" fmla="*/ 1076 h 1323"/>
                  <a:gd name="T82" fmla="*/ 427 w 1225"/>
                  <a:gd name="T83" fmla="*/ 1008 h 1323"/>
                  <a:gd name="T84" fmla="*/ 477 w 1225"/>
                  <a:gd name="T85" fmla="*/ 998 h 1323"/>
                  <a:gd name="T86" fmla="*/ 499 w 1225"/>
                  <a:gd name="T87" fmla="*/ 949 h 1323"/>
                  <a:gd name="T88" fmla="*/ 644 w 1225"/>
                  <a:gd name="T89" fmla="*/ 936 h 1323"/>
                  <a:gd name="T90" fmla="*/ 666 w 1225"/>
                  <a:gd name="T91" fmla="*/ 1041 h 1323"/>
                  <a:gd name="T92" fmla="*/ 630 w 1225"/>
                  <a:gd name="T93" fmla="*/ 1102 h 1323"/>
                  <a:gd name="T94" fmla="*/ 562 w 1225"/>
                  <a:gd name="T95" fmla="*/ 1173 h 1323"/>
                  <a:gd name="T96" fmla="*/ 502 w 1225"/>
                  <a:gd name="T97" fmla="*/ 1223 h 1323"/>
                  <a:gd name="T98" fmla="*/ 599 w 1225"/>
                  <a:gd name="T99" fmla="*/ 1293 h 1323"/>
                  <a:gd name="T100" fmla="*/ 746 w 1225"/>
                  <a:gd name="T101" fmla="*/ 1264 h 1323"/>
                  <a:gd name="T102" fmla="*/ 835 w 1225"/>
                  <a:gd name="T103" fmla="*/ 1264 h 1323"/>
                  <a:gd name="T104" fmla="*/ 922 w 1225"/>
                  <a:gd name="T105" fmla="*/ 1187 h 1323"/>
                  <a:gd name="T106" fmla="*/ 1052 w 1225"/>
                  <a:gd name="T107" fmla="*/ 1227 h 1323"/>
                  <a:gd name="T108" fmla="*/ 1138 w 1225"/>
                  <a:gd name="T109" fmla="*/ 1215 h 1323"/>
                  <a:gd name="T110" fmla="*/ 1223 w 1225"/>
                  <a:gd name="T111" fmla="*/ 916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25" h="1323">
                    <a:moveTo>
                      <a:pt x="1221" y="880"/>
                    </a:moveTo>
                    <a:cubicBezTo>
                      <a:pt x="1216" y="864"/>
                      <a:pt x="1216" y="864"/>
                      <a:pt x="1216" y="864"/>
                    </a:cubicBezTo>
                    <a:cubicBezTo>
                      <a:pt x="1213" y="850"/>
                      <a:pt x="1213" y="850"/>
                      <a:pt x="1213" y="850"/>
                    </a:cubicBezTo>
                    <a:cubicBezTo>
                      <a:pt x="1208" y="844"/>
                      <a:pt x="1208" y="844"/>
                      <a:pt x="1208" y="844"/>
                    </a:cubicBezTo>
                    <a:cubicBezTo>
                      <a:pt x="1194" y="855"/>
                      <a:pt x="1194" y="855"/>
                      <a:pt x="1194" y="855"/>
                    </a:cubicBezTo>
                    <a:cubicBezTo>
                      <a:pt x="1150" y="903"/>
                      <a:pt x="1150" y="903"/>
                      <a:pt x="1150" y="903"/>
                    </a:cubicBezTo>
                    <a:cubicBezTo>
                      <a:pt x="1139" y="909"/>
                      <a:pt x="1139" y="909"/>
                      <a:pt x="1139" y="909"/>
                    </a:cubicBezTo>
                    <a:cubicBezTo>
                      <a:pt x="1121" y="911"/>
                      <a:pt x="1121" y="911"/>
                      <a:pt x="1121" y="911"/>
                    </a:cubicBezTo>
                    <a:cubicBezTo>
                      <a:pt x="1106" y="906"/>
                      <a:pt x="1106" y="906"/>
                      <a:pt x="1106" y="906"/>
                    </a:cubicBezTo>
                    <a:cubicBezTo>
                      <a:pt x="1093" y="894"/>
                      <a:pt x="1093" y="894"/>
                      <a:pt x="1093" y="894"/>
                    </a:cubicBezTo>
                    <a:cubicBezTo>
                      <a:pt x="1087" y="877"/>
                      <a:pt x="1087" y="877"/>
                      <a:pt x="1087" y="877"/>
                    </a:cubicBezTo>
                    <a:cubicBezTo>
                      <a:pt x="1090" y="859"/>
                      <a:pt x="1090" y="859"/>
                      <a:pt x="1090" y="859"/>
                    </a:cubicBezTo>
                    <a:cubicBezTo>
                      <a:pt x="1095" y="855"/>
                      <a:pt x="1095" y="855"/>
                      <a:pt x="1095" y="855"/>
                    </a:cubicBezTo>
                    <a:cubicBezTo>
                      <a:pt x="1101" y="852"/>
                      <a:pt x="1101" y="852"/>
                      <a:pt x="1101" y="852"/>
                    </a:cubicBezTo>
                    <a:cubicBezTo>
                      <a:pt x="1108" y="849"/>
                      <a:pt x="1108" y="849"/>
                      <a:pt x="1108" y="849"/>
                    </a:cubicBezTo>
                    <a:cubicBezTo>
                      <a:pt x="1114" y="841"/>
                      <a:pt x="1114" y="841"/>
                      <a:pt x="1114" y="841"/>
                    </a:cubicBezTo>
                    <a:cubicBezTo>
                      <a:pt x="1117" y="828"/>
                      <a:pt x="1117" y="828"/>
                      <a:pt x="1117" y="828"/>
                    </a:cubicBezTo>
                    <a:cubicBezTo>
                      <a:pt x="1113" y="823"/>
                      <a:pt x="1113" y="823"/>
                      <a:pt x="1113" y="823"/>
                    </a:cubicBezTo>
                    <a:cubicBezTo>
                      <a:pt x="1107" y="820"/>
                      <a:pt x="1107" y="820"/>
                      <a:pt x="1107" y="820"/>
                    </a:cubicBezTo>
                    <a:cubicBezTo>
                      <a:pt x="1102" y="798"/>
                      <a:pt x="1102" y="798"/>
                      <a:pt x="1102" y="798"/>
                    </a:cubicBezTo>
                    <a:cubicBezTo>
                      <a:pt x="1098" y="769"/>
                      <a:pt x="1098" y="769"/>
                      <a:pt x="1098" y="769"/>
                    </a:cubicBezTo>
                    <a:cubicBezTo>
                      <a:pt x="1095" y="764"/>
                      <a:pt x="1095" y="764"/>
                      <a:pt x="1095" y="764"/>
                    </a:cubicBezTo>
                    <a:cubicBezTo>
                      <a:pt x="1090" y="761"/>
                      <a:pt x="1090" y="761"/>
                      <a:pt x="1090" y="761"/>
                    </a:cubicBezTo>
                    <a:cubicBezTo>
                      <a:pt x="1086" y="754"/>
                      <a:pt x="1086" y="754"/>
                      <a:pt x="1086" y="754"/>
                    </a:cubicBezTo>
                    <a:cubicBezTo>
                      <a:pt x="1083" y="740"/>
                      <a:pt x="1083" y="740"/>
                      <a:pt x="1083" y="740"/>
                    </a:cubicBezTo>
                    <a:cubicBezTo>
                      <a:pt x="1086" y="637"/>
                      <a:pt x="1086" y="637"/>
                      <a:pt x="1086" y="637"/>
                    </a:cubicBezTo>
                    <a:cubicBezTo>
                      <a:pt x="1090" y="620"/>
                      <a:pt x="1090" y="620"/>
                      <a:pt x="1090" y="620"/>
                    </a:cubicBezTo>
                    <a:cubicBezTo>
                      <a:pt x="1098" y="606"/>
                      <a:pt x="1098" y="606"/>
                      <a:pt x="1098" y="606"/>
                    </a:cubicBezTo>
                    <a:cubicBezTo>
                      <a:pt x="1120" y="580"/>
                      <a:pt x="1120" y="580"/>
                      <a:pt x="1120" y="580"/>
                    </a:cubicBezTo>
                    <a:cubicBezTo>
                      <a:pt x="1124" y="564"/>
                      <a:pt x="1124" y="564"/>
                      <a:pt x="1124" y="564"/>
                    </a:cubicBezTo>
                    <a:cubicBezTo>
                      <a:pt x="1128" y="492"/>
                      <a:pt x="1128" y="492"/>
                      <a:pt x="1128" y="492"/>
                    </a:cubicBezTo>
                    <a:cubicBezTo>
                      <a:pt x="1124" y="456"/>
                      <a:pt x="1124" y="456"/>
                      <a:pt x="1124" y="456"/>
                    </a:cubicBezTo>
                    <a:cubicBezTo>
                      <a:pt x="1115" y="421"/>
                      <a:pt x="1115" y="421"/>
                      <a:pt x="1115" y="421"/>
                    </a:cubicBezTo>
                    <a:cubicBezTo>
                      <a:pt x="1115" y="420"/>
                      <a:pt x="1115" y="420"/>
                      <a:pt x="1115" y="420"/>
                    </a:cubicBezTo>
                    <a:cubicBezTo>
                      <a:pt x="1111" y="417"/>
                      <a:pt x="1105" y="411"/>
                      <a:pt x="1096" y="402"/>
                    </a:cubicBezTo>
                    <a:cubicBezTo>
                      <a:pt x="1089" y="396"/>
                      <a:pt x="1089" y="396"/>
                      <a:pt x="1089" y="396"/>
                    </a:cubicBezTo>
                    <a:cubicBezTo>
                      <a:pt x="1084" y="399"/>
                      <a:pt x="1084" y="399"/>
                      <a:pt x="1084" y="399"/>
                    </a:cubicBezTo>
                    <a:cubicBezTo>
                      <a:pt x="1067" y="412"/>
                      <a:pt x="1067" y="412"/>
                      <a:pt x="1067" y="412"/>
                    </a:cubicBezTo>
                    <a:cubicBezTo>
                      <a:pt x="1066" y="413"/>
                      <a:pt x="1064" y="413"/>
                      <a:pt x="1063" y="412"/>
                    </a:cubicBezTo>
                    <a:cubicBezTo>
                      <a:pt x="1012" y="388"/>
                      <a:pt x="1012" y="388"/>
                      <a:pt x="1012" y="388"/>
                    </a:cubicBezTo>
                    <a:cubicBezTo>
                      <a:pt x="1011" y="387"/>
                      <a:pt x="1010" y="385"/>
                      <a:pt x="1010" y="383"/>
                    </a:cubicBezTo>
                    <a:cubicBezTo>
                      <a:pt x="1013" y="373"/>
                      <a:pt x="1013" y="373"/>
                      <a:pt x="1013" y="373"/>
                    </a:cubicBezTo>
                    <a:cubicBezTo>
                      <a:pt x="1013" y="372"/>
                      <a:pt x="1013" y="372"/>
                      <a:pt x="1013" y="372"/>
                    </a:cubicBezTo>
                    <a:cubicBezTo>
                      <a:pt x="1019" y="359"/>
                      <a:pt x="1019" y="359"/>
                      <a:pt x="1019" y="359"/>
                    </a:cubicBezTo>
                    <a:cubicBezTo>
                      <a:pt x="1007" y="339"/>
                      <a:pt x="1007" y="339"/>
                      <a:pt x="1007" y="339"/>
                    </a:cubicBezTo>
                    <a:cubicBezTo>
                      <a:pt x="1006" y="339"/>
                      <a:pt x="1006" y="338"/>
                      <a:pt x="1006" y="337"/>
                    </a:cubicBezTo>
                    <a:cubicBezTo>
                      <a:pt x="1006" y="296"/>
                      <a:pt x="1006" y="296"/>
                      <a:pt x="1006" y="296"/>
                    </a:cubicBezTo>
                    <a:cubicBezTo>
                      <a:pt x="1006" y="295"/>
                      <a:pt x="1006" y="294"/>
                      <a:pt x="1007" y="294"/>
                    </a:cubicBezTo>
                    <a:cubicBezTo>
                      <a:pt x="1013" y="283"/>
                      <a:pt x="1020" y="271"/>
                      <a:pt x="1022" y="268"/>
                    </a:cubicBezTo>
                    <a:cubicBezTo>
                      <a:pt x="1022" y="266"/>
                      <a:pt x="1022" y="263"/>
                      <a:pt x="1021" y="257"/>
                    </a:cubicBezTo>
                    <a:cubicBezTo>
                      <a:pt x="1012" y="251"/>
                      <a:pt x="1012" y="251"/>
                      <a:pt x="1012" y="251"/>
                    </a:cubicBezTo>
                    <a:cubicBezTo>
                      <a:pt x="1012" y="250"/>
                      <a:pt x="1011" y="249"/>
                      <a:pt x="1011" y="248"/>
                    </a:cubicBezTo>
                    <a:cubicBezTo>
                      <a:pt x="1008" y="225"/>
                      <a:pt x="1008" y="225"/>
                      <a:pt x="1008" y="225"/>
                    </a:cubicBezTo>
                    <a:cubicBezTo>
                      <a:pt x="1007" y="226"/>
                      <a:pt x="1006" y="226"/>
                      <a:pt x="1006" y="226"/>
                    </a:cubicBezTo>
                    <a:cubicBezTo>
                      <a:pt x="1004" y="227"/>
                      <a:pt x="1000" y="231"/>
                      <a:pt x="986" y="241"/>
                    </a:cubicBezTo>
                    <a:cubicBezTo>
                      <a:pt x="985" y="241"/>
                      <a:pt x="984" y="241"/>
                      <a:pt x="983" y="241"/>
                    </a:cubicBezTo>
                    <a:cubicBezTo>
                      <a:pt x="977" y="239"/>
                      <a:pt x="977" y="239"/>
                      <a:pt x="977" y="239"/>
                    </a:cubicBezTo>
                    <a:cubicBezTo>
                      <a:pt x="976" y="239"/>
                      <a:pt x="976" y="239"/>
                      <a:pt x="976" y="239"/>
                    </a:cubicBezTo>
                    <a:cubicBezTo>
                      <a:pt x="959" y="224"/>
                      <a:pt x="959" y="224"/>
                      <a:pt x="959" y="224"/>
                    </a:cubicBezTo>
                    <a:cubicBezTo>
                      <a:pt x="941" y="220"/>
                      <a:pt x="941" y="220"/>
                      <a:pt x="941" y="220"/>
                    </a:cubicBezTo>
                    <a:cubicBezTo>
                      <a:pt x="939" y="219"/>
                      <a:pt x="938" y="219"/>
                      <a:pt x="938" y="217"/>
                    </a:cubicBezTo>
                    <a:cubicBezTo>
                      <a:pt x="923" y="182"/>
                      <a:pt x="923" y="182"/>
                      <a:pt x="923" y="182"/>
                    </a:cubicBezTo>
                    <a:cubicBezTo>
                      <a:pt x="887" y="164"/>
                      <a:pt x="887" y="164"/>
                      <a:pt x="887" y="164"/>
                    </a:cubicBezTo>
                    <a:cubicBezTo>
                      <a:pt x="886" y="164"/>
                      <a:pt x="885" y="162"/>
                      <a:pt x="885" y="161"/>
                    </a:cubicBezTo>
                    <a:cubicBezTo>
                      <a:pt x="879" y="100"/>
                      <a:pt x="879" y="100"/>
                      <a:pt x="879" y="100"/>
                    </a:cubicBezTo>
                    <a:cubicBezTo>
                      <a:pt x="879" y="98"/>
                      <a:pt x="879" y="96"/>
                      <a:pt x="881" y="96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914" y="85"/>
                      <a:pt x="914" y="85"/>
                      <a:pt x="914" y="85"/>
                    </a:cubicBezTo>
                    <a:cubicBezTo>
                      <a:pt x="915" y="85"/>
                      <a:pt x="915" y="85"/>
                      <a:pt x="916" y="85"/>
                    </a:cubicBezTo>
                    <a:cubicBezTo>
                      <a:pt x="935" y="88"/>
                      <a:pt x="935" y="88"/>
                      <a:pt x="935" y="88"/>
                    </a:cubicBezTo>
                    <a:cubicBezTo>
                      <a:pt x="943" y="76"/>
                      <a:pt x="943" y="76"/>
                      <a:pt x="943" y="76"/>
                    </a:cubicBezTo>
                    <a:cubicBezTo>
                      <a:pt x="942" y="68"/>
                      <a:pt x="942" y="68"/>
                      <a:pt x="942" y="68"/>
                    </a:cubicBezTo>
                    <a:cubicBezTo>
                      <a:pt x="933" y="61"/>
                      <a:pt x="924" y="53"/>
                      <a:pt x="922" y="50"/>
                    </a:cubicBezTo>
                    <a:cubicBezTo>
                      <a:pt x="919" y="50"/>
                      <a:pt x="912" y="50"/>
                      <a:pt x="892" y="47"/>
                    </a:cubicBezTo>
                    <a:cubicBezTo>
                      <a:pt x="876" y="61"/>
                      <a:pt x="876" y="61"/>
                      <a:pt x="876" y="61"/>
                    </a:cubicBezTo>
                    <a:cubicBezTo>
                      <a:pt x="875" y="62"/>
                      <a:pt x="873" y="62"/>
                      <a:pt x="872" y="61"/>
                    </a:cubicBezTo>
                    <a:cubicBezTo>
                      <a:pt x="830" y="47"/>
                      <a:pt x="830" y="47"/>
                      <a:pt x="830" y="47"/>
                    </a:cubicBezTo>
                    <a:cubicBezTo>
                      <a:pt x="811" y="46"/>
                      <a:pt x="811" y="46"/>
                      <a:pt x="811" y="46"/>
                    </a:cubicBezTo>
                    <a:cubicBezTo>
                      <a:pt x="799" y="50"/>
                      <a:pt x="799" y="50"/>
                      <a:pt x="799" y="50"/>
                    </a:cubicBezTo>
                    <a:cubicBezTo>
                      <a:pt x="797" y="51"/>
                      <a:pt x="796" y="50"/>
                      <a:pt x="795" y="49"/>
                    </a:cubicBezTo>
                    <a:cubicBezTo>
                      <a:pt x="786" y="40"/>
                      <a:pt x="786" y="40"/>
                      <a:pt x="786" y="40"/>
                    </a:cubicBezTo>
                    <a:cubicBezTo>
                      <a:pt x="780" y="41"/>
                      <a:pt x="780" y="41"/>
                      <a:pt x="780" y="41"/>
                    </a:cubicBezTo>
                    <a:cubicBezTo>
                      <a:pt x="755" y="63"/>
                      <a:pt x="755" y="63"/>
                      <a:pt x="755" y="63"/>
                    </a:cubicBezTo>
                    <a:cubicBezTo>
                      <a:pt x="754" y="64"/>
                      <a:pt x="752" y="65"/>
                      <a:pt x="750" y="64"/>
                    </a:cubicBezTo>
                    <a:cubicBezTo>
                      <a:pt x="742" y="58"/>
                      <a:pt x="742" y="58"/>
                      <a:pt x="742" y="58"/>
                    </a:cubicBezTo>
                    <a:cubicBezTo>
                      <a:pt x="740" y="57"/>
                      <a:pt x="740" y="56"/>
                      <a:pt x="740" y="55"/>
                    </a:cubicBezTo>
                    <a:cubicBezTo>
                      <a:pt x="737" y="26"/>
                      <a:pt x="737" y="26"/>
                      <a:pt x="737" y="26"/>
                    </a:cubicBezTo>
                    <a:cubicBezTo>
                      <a:pt x="712" y="23"/>
                      <a:pt x="712" y="23"/>
                      <a:pt x="712" y="23"/>
                    </a:cubicBezTo>
                    <a:cubicBezTo>
                      <a:pt x="711" y="23"/>
                      <a:pt x="710" y="22"/>
                      <a:pt x="709" y="20"/>
                    </a:cubicBezTo>
                    <a:cubicBezTo>
                      <a:pt x="706" y="12"/>
                      <a:pt x="706" y="12"/>
                      <a:pt x="706" y="12"/>
                    </a:cubicBezTo>
                    <a:cubicBezTo>
                      <a:pt x="705" y="11"/>
                      <a:pt x="705" y="11"/>
                      <a:pt x="705" y="10"/>
                    </a:cubicBezTo>
                    <a:cubicBezTo>
                      <a:pt x="704" y="0"/>
                      <a:pt x="704" y="0"/>
                      <a:pt x="704" y="0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63" y="18"/>
                      <a:pt x="663" y="18"/>
                      <a:pt x="663" y="18"/>
                    </a:cubicBezTo>
                    <a:cubicBezTo>
                      <a:pt x="663" y="31"/>
                      <a:pt x="663" y="31"/>
                      <a:pt x="663" y="31"/>
                    </a:cubicBezTo>
                    <a:cubicBezTo>
                      <a:pt x="666" y="58"/>
                      <a:pt x="666" y="58"/>
                      <a:pt x="666" y="58"/>
                    </a:cubicBezTo>
                    <a:cubicBezTo>
                      <a:pt x="666" y="59"/>
                      <a:pt x="666" y="60"/>
                      <a:pt x="665" y="60"/>
                    </a:cubicBezTo>
                    <a:cubicBezTo>
                      <a:pt x="657" y="78"/>
                      <a:pt x="657" y="78"/>
                      <a:pt x="657" y="78"/>
                    </a:cubicBezTo>
                    <a:cubicBezTo>
                      <a:pt x="656" y="80"/>
                      <a:pt x="654" y="81"/>
                      <a:pt x="652" y="80"/>
                    </a:cubicBezTo>
                    <a:cubicBezTo>
                      <a:pt x="633" y="76"/>
                      <a:pt x="633" y="76"/>
                      <a:pt x="633" y="76"/>
                    </a:cubicBezTo>
                    <a:cubicBezTo>
                      <a:pt x="613" y="79"/>
                      <a:pt x="613" y="79"/>
                      <a:pt x="613" y="79"/>
                    </a:cubicBezTo>
                    <a:cubicBezTo>
                      <a:pt x="613" y="79"/>
                      <a:pt x="612" y="79"/>
                      <a:pt x="611" y="78"/>
                    </a:cubicBezTo>
                    <a:cubicBezTo>
                      <a:pt x="586" y="65"/>
                      <a:pt x="586" y="65"/>
                      <a:pt x="586" y="65"/>
                    </a:cubicBezTo>
                    <a:cubicBezTo>
                      <a:pt x="586" y="65"/>
                      <a:pt x="585" y="65"/>
                      <a:pt x="584" y="65"/>
                    </a:cubicBezTo>
                    <a:cubicBezTo>
                      <a:pt x="579" y="71"/>
                      <a:pt x="579" y="71"/>
                      <a:pt x="579" y="71"/>
                    </a:cubicBezTo>
                    <a:cubicBezTo>
                      <a:pt x="578" y="72"/>
                      <a:pt x="577" y="73"/>
                      <a:pt x="576" y="73"/>
                    </a:cubicBezTo>
                    <a:cubicBezTo>
                      <a:pt x="558" y="72"/>
                      <a:pt x="558" y="72"/>
                      <a:pt x="558" y="72"/>
                    </a:cubicBezTo>
                    <a:cubicBezTo>
                      <a:pt x="548" y="89"/>
                      <a:pt x="548" y="89"/>
                      <a:pt x="548" y="89"/>
                    </a:cubicBezTo>
                    <a:cubicBezTo>
                      <a:pt x="548" y="90"/>
                      <a:pt x="548" y="90"/>
                      <a:pt x="547" y="90"/>
                    </a:cubicBezTo>
                    <a:cubicBezTo>
                      <a:pt x="524" y="105"/>
                      <a:pt x="524" y="105"/>
                      <a:pt x="524" y="105"/>
                    </a:cubicBezTo>
                    <a:cubicBezTo>
                      <a:pt x="510" y="122"/>
                      <a:pt x="510" y="122"/>
                      <a:pt x="510" y="122"/>
                    </a:cubicBezTo>
                    <a:cubicBezTo>
                      <a:pt x="509" y="123"/>
                      <a:pt x="508" y="124"/>
                      <a:pt x="507" y="124"/>
                    </a:cubicBezTo>
                    <a:cubicBezTo>
                      <a:pt x="496" y="125"/>
                      <a:pt x="496" y="125"/>
                      <a:pt x="496" y="12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53" y="174"/>
                      <a:pt x="453" y="174"/>
                      <a:pt x="453" y="174"/>
                    </a:cubicBezTo>
                    <a:cubicBezTo>
                      <a:pt x="453" y="175"/>
                      <a:pt x="453" y="175"/>
                      <a:pt x="452" y="175"/>
                    </a:cubicBezTo>
                    <a:cubicBezTo>
                      <a:pt x="447" y="179"/>
                      <a:pt x="447" y="179"/>
                      <a:pt x="447" y="179"/>
                    </a:cubicBezTo>
                    <a:cubicBezTo>
                      <a:pt x="445" y="192"/>
                      <a:pt x="445" y="192"/>
                      <a:pt x="445" y="192"/>
                    </a:cubicBezTo>
                    <a:cubicBezTo>
                      <a:pt x="444" y="193"/>
                      <a:pt x="444" y="194"/>
                      <a:pt x="443" y="194"/>
                    </a:cubicBezTo>
                    <a:cubicBezTo>
                      <a:pt x="430" y="204"/>
                      <a:pt x="430" y="204"/>
                      <a:pt x="430" y="204"/>
                    </a:cubicBezTo>
                    <a:cubicBezTo>
                      <a:pt x="430" y="206"/>
                      <a:pt x="430" y="206"/>
                      <a:pt x="430" y="206"/>
                    </a:cubicBezTo>
                    <a:cubicBezTo>
                      <a:pt x="445" y="220"/>
                      <a:pt x="445" y="220"/>
                      <a:pt x="445" y="220"/>
                    </a:cubicBezTo>
                    <a:cubicBezTo>
                      <a:pt x="446" y="221"/>
                      <a:pt x="446" y="222"/>
                      <a:pt x="446" y="223"/>
                    </a:cubicBezTo>
                    <a:cubicBezTo>
                      <a:pt x="446" y="240"/>
                      <a:pt x="446" y="240"/>
                      <a:pt x="446" y="240"/>
                    </a:cubicBezTo>
                    <a:cubicBezTo>
                      <a:pt x="446" y="241"/>
                      <a:pt x="445" y="242"/>
                      <a:pt x="445" y="242"/>
                    </a:cubicBezTo>
                    <a:cubicBezTo>
                      <a:pt x="423" y="272"/>
                      <a:pt x="423" y="272"/>
                      <a:pt x="423" y="272"/>
                    </a:cubicBezTo>
                    <a:cubicBezTo>
                      <a:pt x="422" y="273"/>
                      <a:pt x="421" y="273"/>
                      <a:pt x="420" y="273"/>
                    </a:cubicBezTo>
                    <a:cubicBezTo>
                      <a:pt x="396" y="274"/>
                      <a:pt x="396" y="274"/>
                      <a:pt x="396" y="274"/>
                    </a:cubicBezTo>
                    <a:cubicBezTo>
                      <a:pt x="382" y="285"/>
                      <a:pt x="382" y="285"/>
                      <a:pt x="382" y="285"/>
                    </a:cubicBezTo>
                    <a:cubicBezTo>
                      <a:pt x="382" y="286"/>
                      <a:pt x="381" y="286"/>
                      <a:pt x="380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3" y="286"/>
                      <a:pt x="352" y="285"/>
                      <a:pt x="351" y="284"/>
                    </a:cubicBezTo>
                    <a:cubicBezTo>
                      <a:pt x="344" y="264"/>
                      <a:pt x="344" y="264"/>
                      <a:pt x="344" y="264"/>
                    </a:cubicBezTo>
                    <a:cubicBezTo>
                      <a:pt x="331" y="247"/>
                      <a:pt x="331" y="247"/>
                      <a:pt x="331" y="247"/>
                    </a:cubicBezTo>
                    <a:cubicBezTo>
                      <a:pt x="312" y="240"/>
                      <a:pt x="312" y="240"/>
                      <a:pt x="312" y="240"/>
                    </a:cubicBezTo>
                    <a:cubicBezTo>
                      <a:pt x="310" y="239"/>
                      <a:pt x="309" y="238"/>
                      <a:pt x="309" y="237"/>
                    </a:cubicBezTo>
                    <a:cubicBezTo>
                      <a:pt x="307" y="223"/>
                      <a:pt x="307" y="223"/>
                      <a:pt x="307" y="223"/>
                    </a:cubicBezTo>
                    <a:cubicBezTo>
                      <a:pt x="302" y="224"/>
                      <a:pt x="302" y="224"/>
                      <a:pt x="302" y="224"/>
                    </a:cubicBezTo>
                    <a:cubicBezTo>
                      <a:pt x="298" y="231"/>
                      <a:pt x="298" y="231"/>
                      <a:pt x="298" y="231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5" y="240"/>
                      <a:pt x="294" y="241"/>
                      <a:pt x="294" y="242"/>
                    </a:cubicBezTo>
                    <a:cubicBezTo>
                      <a:pt x="285" y="248"/>
                      <a:pt x="285" y="248"/>
                      <a:pt x="285" y="248"/>
                    </a:cubicBezTo>
                    <a:cubicBezTo>
                      <a:pt x="283" y="269"/>
                      <a:pt x="283" y="269"/>
                      <a:pt x="283" y="269"/>
                    </a:cubicBezTo>
                    <a:cubicBezTo>
                      <a:pt x="283" y="270"/>
                      <a:pt x="283" y="271"/>
                      <a:pt x="282" y="271"/>
                    </a:cubicBezTo>
                    <a:cubicBezTo>
                      <a:pt x="281" y="272"/>
                      <a:pt x="280" y="272"/>
                      <a:pt x="279" y="272"/>
                    </a:cubicBezTo>
                    <a:cubicBezTo>
                      <a:pt x="264" y="271"/>
                      <a:pt x="264" y="271"/>
                      <a:pt x="264" y="271"/>
                    </a:cubicBezTo>
                    <a:cubicBezTo>
                      <a:pt x="263" y="271"/>
                      <a:pt x="263" y="271"/>
                      <a:pt x="262" y="270"/>
                    </a:cubicBezTo>
                    <a:cubicBezTo>
                      <a:pt x="250" y="265"/>
                      <a:pt x="250" y="265"/>
                      <a:pt x="250" y="265"/>
                    </a:cubicBezTo>
                    <a:cubicBezTo>
                      <a:pt x="250" y="265"/>
                      <a:pt x="250" y="264"/>
                      <a:pt x="249" y="264"/>
                    </a:cubicBezTo>
                    <a:cubicBezTo>
                      <a:pt x="235" y="254"/>
                      <a:pt x="235" y="254"/>
                      <a:pt x="235" y="254"/>
                    </a:cubicBezTo>
                    <a:cubicBezTo>
                      <a:pt x="226" y="255"/>
                      <a:pt x="226" y="255"/>
                      <a:pt x="226" y="255"/>
                    </a:cubicBezTo>
                    <a:cubicBezTo>
                      <a:pt x="209" y="281"/>
                      <a:pt x="209" y="281"/>
                      <a:pt x="209" y="281"/>
                    </a:cubicBezTo>
                    <a:cubicBezTo>
                      <a:pt x="208" y="283"/>
                      <a:pt x="207" y="284"/>
                      <a:pt x="205" y="283"/>
                    </a:cubicBezTo>
                    <a:cubicBezTo>
                      <a:pt x="200" y="282"/>
                      <a:pt x="200" y="282"/>
                      <a:pt x="200" y="282"/>
                    </a:cubicBezTo>
                    <a:cubicBezTo>
                      <a:pt x="199" y="282"/>
                      <a:pt x="198" y="281"/>
                      <a:pt x="198" y="281"/>
                    </a:cubicBezTo>
                    <a:cubicBezTo>
                      <a:pt x="188" y="271"/>
                      <a:pt x="188" y="271"/>
                      <a:pt x="188" y="271"/>
                    </a:cubicBezTo>
                    <a:cubicBezTo>
                      <a:pt x="180" y="284"/>
                      <a:pt x="180" y="284"/>
                      <a:pt x="180" y="284"/>
                    </a:cubicBezTo>
                    <a:cubicBezTo>
                      <a:pt x="180" y="284"/>
                      <a:pt x="180" y="284"/>
                      <a:pt x="179" y="284"/>
                    </a:cubicBezTo>
                    <a:cubicBezTo>
                      <a:pt x="172" y="292"/>
                      <a:pt x="172" y="292"/>
                      <a:pt x="172" y="292"/>
                    </a:cubicBezTo>
                    <a:cubicBezTo>
                      <a:pt x="170" y="308"/>
                      <a:pt x="170" y="308"/>
                      <a:pt x="170" y="308"/>
                    </a:cubicBezTo>
                    <a:cubicBezTo>
                      <a:pt x="170" y="308"/>
                      <a:pt x="170" y="309"/>
                      <a:pt x="169" y="310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4" y="326"/>
                      <a:pt x="175" y="327"/>
                      <a:pt x="175" y="327"/>
                    </a:cubicBezTo>
                    <a:cubicBezTo>
                      <a:pt x="177" y="335"/>
                      <a:pt x="177" y="335"/>
                      <a:pt x="177" y="335"/>
                    </a:cubicBezTo>
                    <a:cubicBezTo>
                      <a:pt x="181" y="344"/>
                      <a:pt x="181" y="344"/>
                      <a:pt x="181" y="344"/>
                    </a:cubicBezTo>
                    <a:cubicBezTo>
                      <a:pt x="183" y="350"/>
                      <a:pt x="183" y="350"/>
                      <a:pt x="183" y="350"/>
                    </a:cubicBezTo>
                    <a:cubicBezTo>
                      <a:pt x="184" y="352"/>
                      <a:pt x="183" y="354"/>
                      <a:pt x="181" y="355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5" y="357"/>
                      <a:pt x="174" y="358"/>
                      <a:pt x="174" y="358"/>
                    </a:cubicBezTo>
                    <a:cubicBezTo>
                      <a:pt x="164" y="357"/>
                      <a:pt x="163" y="357"/>
                      <a:pt x="162" y="357"/>
                    </a:cubicBezTo>
                    <a:cubicBezTo>
                      <a:pt x="162" y="356"/>
                      <a:pt x="150" y="352"/>
                      <a:pt x="141" y="349"/>
                    </a:cubicBezTo>
                    <a:cubicBezTo>
                      <a:pt x="136" y="352"/>
                      <a:pt x="136" y="352"/>
                      <a:pt x="136" y="352"/>
                    </a:cubicBezTo>
                    <a:cubicBezTo>
                      <a:pt x="136" y="352"/>
                      <a:pt x="135" y="352"/>
                      <a:pt x="134" y="352"/>
                    </a:cubicBezTo>
                    <a:cubicBezTo>
                      <a:pt x="120" y="351"/>
                      <a:pt x="120" y="351"/>
                      <a:pt x="120" y="351"/>
                    </a:cubicBezTo>
                    <a:cubicBezTo>
                      <a:pt x="119" y="351"/>
                      <a:pt x="118" y="350"/>
                      <a:pt x="117" y="349"/>
                    </a:cubicBezTo>
                    <a:cubicBezTo>
                      <a:pt x="114" y="343"/>
                      <a:pt x="114" y="343"/>
                      <a:pt x="114" y="343"/>
                    </a:cubicBezTo>
                    <a:cubicBezTo>
                      <a:pt x="108" y="344"/>
                      <a:pt x="108" y="344"/>
                      <a:pt x="108" y="344"/>
                    </a:cubicBezTo>
                    <a:cubicBezTo>
                      <a:pt x="105" y="353"/>
                      <a:pt x="105" y="353"/>
                      <a:pt x="105" y="353"/>
                    </a:cubicBezTo>
                    <a:cubicBezTo>
                      <a:pt x="105" y="354"/>
                      <a:pt x="104" y="354"/>
                      <a:pt x="104" y="354"/>
                    </a:cubicBezTo>
                    <a:cubicBezTo>
                      <a:pt x="87" y="371"/>
                      <a:pt x="87" y="371"/>
                      <a:pt x="87" y="371"/>
                    </a:cubicBezTo>
                    <a:cubicBezTo>
                      <a:pt x="86" y="371"/>
                      <a:pt x="86" y="372"/>
                      <a:pt x="85" y="372"/>
                    </a:cubicBezTo>
                    <a:cubicBezTo>
                      <a:pt x="70" y="375"/>
                      <a:pt x="70" y="375"/>
                      <a:pt x="70" y="375"/>
                    </a:cubicBezTo>
                    <a:cubicBezTo>
                      <a:pt x="53" y="384"/>
                      <a:pt x="53" y="384"/>
                      <a:pt x="53" y="384"/>
                    </a:cubicBezTo>
                    <a:cubicBezTo>
                      <a:pt x="51" y="393"/>
                      <a:pt x="51" y="393"/>
                      <a:pt x="51" y="393"/>
                    </a:cubicBezTo>
                    <a:cubicBezTo>
                      <a:pt x="53" y="412"/>
                      <a:pt x="53" y="412"/>
                      <a:pt x="53" y="412"/>
                    </a:cubicBezTo>
                    <a:cubicBezTo>
                      <a:pt x="53" y="413"/>
                      <a:pt x="52" y="415"/>
                      <a:pt x="51" y="415"/>
                    </a:cubicBezTo>
                    <a:cubicBezTo>
                      <a:pt x="37" y="425"/>
                      <a:pt x="37" y="425"/>
                      <a:pt x="37" y="425"/>
                    </a:cubicBezTo>
                    <a:cubicBezTo>
                      <a:pt x="34" y="433"/>
                      <a:pt x="34" y="433"/>
                      <a:pt x="34" y="433"/>
                    </a:cubicBezTo>
                    <a:cubicBezTo>
                      <a:pt x="33" y="433"/>
                      <a:pt x="33" y="433"/>
                      <a:pt x="33" y="434"/>
                    </a:cubicBezTo>
                    <a:cubicBezTo>
                      <a:pt x="21" y="445"/>
                      <a:pt x="21" y="445"/>
                      <a:pt x="21" y="445"/>
                    </a:cubicBezTo>
                    <a:cubicBezTo>
                      <a:pt x="20" y="445"/>
                      <a:pt x="19" y="445"/>
                      <a:pt x="18" y="446"/>
                    </a:cubicBezTo>
                    <a:cubicBezTo>
                      <a:pt x="0" y="447"/>
                      <a:pt x="0" y="447"/>
                      <a:pt x="0" y="447"/>
                    </a:cubicBezTo>
                    <a:cubicBezTo>
                      <a:pt x="0" y="454"/>
                      <a:pt x="0" y="454"/>
                      <a:pt x="0" y="454"/>
                    </a:cubicBezTo>
                    <a:cubicBezTo>
                      <a:pt x="3" y="461"/>
                      <a:pt x="3" y="461"/>
                      <a:pt x="3" y="461"/>
                    </a:cubicBezTo>
                    <a:cubicBezTo>
                      <a:pt x="6" y="465"/>
                      <a:pt x="6" y="465"/>
                      <a:pt x="6" y="465"/>
                    </a:cubicBezTo>
                    <a:cubicBezTo>
                      <a:pt x="34" y="466"/>
                      <a:pt x="34" y="466"/>
                      <a:pt x="34" y="466"/>
                    </a:cubicBezTo>
                    <a:cubicBezTo>
                      <a:pt x="35" y="466"/>
                      <a:pt x="36" y="466"/>
                      <a:pt x="37" y="467"/>
                    </a:cubicBezTo>
                    <a:cubicBezTo>
                      <a:pt x="46" y="475"/>
                      <a:pt x="46" y="475"/>
                      <a:pt x="46" y="475"/>
                    </a:cubicBezTo>
                    <a:cubicBezTo>
                      <a:pt x="46" y="475"/>
                      <a:pt x="46" y="476"/>
                      <a:pt x="47" y="476"/>
                    </a:cubicBezTo>
                    <a:cubicBezTo>
                      <a:pt x="54" y="484"/>
                      <a:pt x="54" y="484"/>
                      <a:pt x="54" y="484"/>
                    </a:cubicBezTo>
                    <a:cubicBezTo>
                      <a:pt x="54" y="484"/>
                      <a:pt x="54" y="485"/>
                      <a:pt x="54" y="485"/>
                    </a:cubicBezTo>
                    <a:cubicBezTo>
                      <a:pt x="58" y="499"/>
                      <a:pt x="58" y="499"/>
                      <a:pt x="58" y="499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7" y="503"/>
                      <a:pt x="68" y="504"/>
                      <a:pt x="68" y="506"/>
                    </a:cubicBezTo>
                    <a:cubicBezTo>
                      <a:pt x="72" y="527"/>
                      <a:pt x="71" y="528"/>
                      <a:pt x="69" y="529"/>
                    </a:cubicBezTo>
                    <a:cubicBezTo>
                      <a:pt x="69" y="530"/>
                      <a:pt x="68" y="531"/>
                      <a:pt x="67" y="531"/>
                    </a:cubicBezTo>
                    <a:cubicBezTo>
                      <a:pt x="65" y="531"/>
                      <a:pt x="55" y="536"/>
                      <a:pt x="52" y="538"/>
                    </a:cubicBezTo>
                    <a:cubicBezTo>
                      <a:pt x="52" y="548"/>
                      <a:pt x="52" y="548"/>
                      <a:pt x="52" y="548"/>
                    </a:cubicBezTo>
                    <a:cubicBezTo>
                      <a:pt x="53" y="566"/>
                      <a:pt x="53" y="566"/>
                      <a:pt x="53" y="566"/>
                    </a:cubicBezTo>
                    <a:cubicBezTo>
                      <a:pt x="53" y="567"/>
                      <a:pt x="53" y="567"/>
                      <a:pt x="53" y="567"/>
                    </a:cubicBezTo>
                    <a:cubicBezTo>
                      <a:pt x="50" y="583"/>
                      <a:pt x="50" y="583"/>
                      <a:pt x="50" y="583"/>
                    </a:cubicBezTo>
                    <a:cubicBezTo>
                      <a:pt x="51" y="603"/>
                      <a:pt x="51" y="603"/>
                      <a:pt x="51" y="603"/>
                    </a:cubicBezTo>
                    <a:cubicBezTo>
                      <a:pt x="51" y="604"/>
                      <a:pt x="51" y="605"/>
                      <a:pt x="50" y="605"/>
                    </a:cubicBezTo>
                    <a:cubicBezTo>
                      <a:pt x="43" y="618"/>
                      <a:pt x="43" y="618"/>
                      <a:pt x="43" y="618"/>
                    </a:cubicBezTo>
                    <a:cubicBezTo>
                      <a:pt x="55" y="634"/>
                      <a:pt x="55" y="634"/>
                      <a:pt x="55" y="634"/>
                    </a:cubicBezTo>
                    <a:cubicBezTo>
                      <a:pt x="55" y="635"/>
                      <a:pt x="56" y="636"/>
                      <a:pt x="56" y="637"/>
                    </a:cubicBezTo>
                    <a:cubicBezTo>
                      <a:pt x="55" y="658"/>
                      <a:pt x="55" y="658"/>
                      <a:pt x="55" y="658"/>
                    </a:cubicBezTo>
                    <a:cubicBezTo>
                      <a:pt x="55" y="659"/>
                      <a:pt x="55" y="659"/>
                      <a:pt x="55" y="660"/>
                    </a:cubicBezTo>
                    <a:cubicBezTo>
                      <a:pt x="49" y="671"/>
                      <a:pt x="49" y="671"/>
                      <a:pt x="49" y="671"/>
                    </a:cubicBezTo>
                    <a:cubicBezTo>
                      <a:pt x="49" y="672"/>
                      <a:pt x="48" y="673"/>
                      <a:pt x="47" y="673"/>
                    </a:cubicBezTo>
                    <a:cubicBezTo>
                      <a:pt x="32" y="682"/>
                      <a:pt x="32" y="682"/>
                      <a:pt x="32" y="682"/>
                    </a:cubicBezTo>
                    <a:cubicBezTo>
                      <a:pt x="30" y="708"/>
                      <a:pt x="30" y="708"/>
                      <a:pt x="30" y="708"/>
                    </a:cubicBezTo>
                    <a:cubicBezTo>
                      <a:pt x="38" y="720"/>
                      <a:pt x="38" y="720"/>
                      <a:pt x="38" y="720"/>
                    </a:cubicBezTo>
                    <a:cubicBezTo>
                      <a:pt x="48" y="720"/>
                      <a:pt x="48" y="720"/>
                      <a:pt x="48" y="720"/>
                    </a:cubicBezTo>
                    <a:cubicBezTo>
                      <a:pt x="57" y="710"/>
                      <a:pt x="57" y="710"/>
                      <a:pt x="57" y="710"/>
                    </a:cubicBezTo>
                    <a:cubicBezTo>
                      <a:pt x="62" y="701"/>
                      <a:pt x="62" y="701"/>
                      <a:pt x="62" y="701"/>
                    </a:cubicBezTo>
                    <a:cubicBezTo>
                      <a:pt x="62" y="700"/>
                      <a:pt x="64" y="699"/>
                      <a:pt x="66" y="699"/>
                    </a:cubicBezTo>
                    <a:cubicBezTo>
                      <a:pt x="67" y="700"/>
                      <a:pt x="69" y="701"/>
                      <a:pt x="69" y="702"/>
                    </a:cubicBezTo>
                    <a:cubicBezTo>
                      <a:pt x="72" y="713"/>
                      <a:pt x="72" y="713"/>
                      <a:pt x="72" y="713"/>
                    </a:cubicBezTo>
                    <a:cubicBezTo>
                      <a:pt x="91" y="720"/>
                      <a:pt x="91" y="720"/>
                      <a:pt x="91" y="720"/>
                    </a:cubicBezTo>
                    <a:cubicBezTo>
                      <a:pt x="91" y="720"/>
                      <a:pt x="92" y="720"/>
                      <a:pt x="92" y="721"/>
                    </a:cubicBezTo>
                    <a:cubicBezTo>
                      <a:pt x="104" y="731"/>
                      <a:pt x="104" y="731"/>
                      <a:pt x="104" y="731"/>
                    </a:cubicBezTo>
                    <a:cubicBezTo>
                      <a:pt x="104" y="732"/>
                      <a:pt x="105" y="732"/>
                      <a:pt x="105" y="733"/>
                    </a:cubicBezTo>
                    <a:cubicBezTo>
                      <a:pt x="106" y="739"/>
                      <a:pt x="106" y="739"/>
                      <a:pt x="106" y="739"/>
                    </a:cubicBezTo>
                    <a:cubicBezTo>
                      <a:pt x="110" y="738"/>
                      <a:pt x="110" y="738"/>
                      <a:pt x="110" y="738"/>
                    </a:cubicBezTo>
                    <a:cubicBezTo>
                      <a:pt x="122" y="729"/>
                      <a:pt x="122" y="729"/>
                      <a:pt x="122" y="729"/>
                    </a:cubicBezTo>
                    <a:cubicBezTo>
                      <a:pt x="122" y="729"/>
                      <a:pt x="123" y="729"/>
                      <a:pt x="124" y="729"/>
                    </a:cubicBezTo>
                    <a:cubicBezTo>
                      <a:pt x="147" y="730"/>
                      <a:pt x="147" y="730"/>
                      <a:pt x="147" y="730"/>
                    </a:cubicBezTo>
                    <a:cubicBezTo>
                      <a:pt x="148" y="730"/>
                      <a:pt x="150" y="731"/>
                      <a:pt x="150" y="732"/>
                    </a:cubicBezTo>
                    <a:cubicBezTo>
                      <a:pt x="161" y="748"/>
                      <a:pt x="161" y="748"/>
                      <a:pt x="161" y="748"/>
                    </a:cubicBezTo>
                    <a:cubicBezTo>
                      <a:pt x="172" y="768"/>
                      <a:pt x="172" y="768"/>
                      <a:pt x="172" y="768"/>
                    </a:cubicBezTo>
                    <a:cubicBezTo>
                      <a:pt x="172" y="769"/>
                      <a:pt x="172" y="771"/>
                      <a:pt x="172" y="772"/>
                    </a:cubicBezTo>
                    <a:cubicBezTo>
                      <a:pt x="167" y="785"/>
                      <a:pt x="167" y="785"/>
                      <a:pt x="167" y="785"/>
                    </a:cubicBezTo>
                    <a:cubicBezTo>
                      <a:pt x="167" y="786"/>
                      <a:pt x="167" y="786"/>
                      <a:pt x="166" y="787"/>
                    </a:cubicBezTo>
                    <a:cubicBezTo>
                      <a:pt x="162" y="790"/>
                      <a:pt x="162" y="790"/>
                      <a:pt x="162" y="790"/>
                    </a:cubicBezTo>
                    <a:cubicBezTo>
                      <a:pt x="161" y="792"/>
                      <a:pt x="159" y="792"/>
                      <a:pt x="157" y="791"/>
                    </a:cubicBezTo>
                    <a:cubicBezTo>
                      <a:pt x="143" y="783"/>
                      <a:pt x="143" y="783"/>
                      <a:pt x="143" y="783"/>
                    </a:cubicBezTo>
                    <a:cubicBezTo>
                      <a:pt x="125" y="796"/>
                      <a:pt x="125" y="796"/>
                      <a:pt x="125" y="796"/>
                    </a:cubicBezTo>
                    <a:cubicBezTo>
                      <a:pt x="123" y="803"/>
                      <a:pt x="123" y="803"/>
                      <a:pt x="123" y="803"/>
                    </a:cubicBezTo>
                    <a:cubicBezTo>
                      <a:pt x="130" y="815"/>
                      <a:pt x="130" y="815"/>
                      <a:pt x="130" y="815"/>
                    </a:cubicBezTo>
                    <a:cubicBezTo>
                      <a:pt x="130" y="816"/>
                      <a:pt x="130" y="816"/>
                      <a:pt x="130" y="817"/>
                    </a:cubicBezTo>
                    <a:cubicBezTo>
                      <a:pt x="126" y="849"/>
                      <a:pt x="126" y="849"/>
                      <a:pt x="126" y="849"/>
                    </a:cubicBezTo>
                    <a:cubicBezTo>
                      <a:pt x="126" y="850"/>
                      <a:pt x="126" y="850"/>
                      <a:pt x="125" y="851"/>
                    </a:cubicBezTo>
                    <a:cubicBezTo>
                      <a:pt x="114" y="861"/>
                      <a:pt x="114" y="861"/>
                      <a:pt x="114" y="861"/>
                    </a:cubicBezTo>
                    <a:cubicBezTo>
                      <a:pt x="109" y="878"/>
                      <a:pt x="109" y="878"/>
                      <a:pt x="109" y="878"/>
                    </a:cubicBezTo>
                    <a:cubicBezTo>
                      <a:pt x="109" y="879"/>
                      <a:pt x="109" y="879"/>
                      <a:pt x="109" y="879"/>
                    </a:cubicBezTo>
                    <a:cubicBezTo>
                      <a:pt x="103" y="892"/>
                      <a:pt x="103" y="892"/>
                      <a:pt x="103" y="892"/>
                    </a:cubicBezTo>
                    <a:cubicBezTo>
                      <a:pt x="93" y="910"/>
                      <a:pt x="93" y="910"/>
                      <a:pt x="93" y="910"/>
                    </a:cubicBezTo>
                    <a:cubicBezTo>
                      <a:pt x="93" y="911"/>
                      <a:pt x="91" y="912"/>
                      <a:pt x="90" y="912"/>
                    </a:cubicBezTo>
                    <a:cubicBezTo>
                      <a:pt x="70" y="912"/>
                      <a:pt x="70" y="912"/>
                      <a:pt x="70" y="912"/>
                    </a:cubicBezTo>
                    <a:cubicBezTo>
                      <a:pt x="65" y="918"/>
                      <a:pt x="65" y="918"/>
                      <a:pt x="65" y="918"/>
                    </a:cubicBezTo>
                    <a:cubicBezTo>
                      <a:pt x="101" y="984"/>
                      <a:pt x="101" y="984"/>
                      <a:pt x="101" y="984"/>
                    </a:cubicBezTo>
                    <a:cubicBezTo>
                      <a:pt x="101" y="986"/>
                      <a:pt x="102" y="987"/>
                      <a:pt x="101" y="988"/>
                    </a:cubicBezTo>
                    <a:cubicBezTo>
                      <a:pt x="90" y="1017"/>
                      <a:pt x="90" y="1017"/>
                      <a:pt x="90" y="1017"/>
                    </a:cubicBezTo>
                    <a:cubicBezTo>
                      <a:pt x="90" y="1017"/>
                      <a:pt x="90" y="1018"/>
                      <a:pt x="90" y="1018"/>
                    </a:cubicBezTo>
                    <a:cubicBezTo>
                      <a:pt x="92" y="1037"/>
                      <a:pt x="92" y="1037"/>
                      <a:pt x="92" y="1037"/>
                    </a:cubicBezTo>
                    <a:cubicBezTo>
                      <a:pt x="117" y="1043"/>
                      <a:pt x="117" y="1043"/>
                      <a:pt x="117" y="1043"/>
                    </a:cubicBezTo>
                    <a:cubicBezTo>
                      <a:pt x="119" y="1044"/>
                      <a:pt x="120" y="1045"/>
                      <a:pt x="120" y="1047"/>
                    </a:cubicBezTo>
                    <a:cubicBezTo>
                      <a:pt x="120" y="1061"/>
                      <a:pt x="120" y="1061"/>
                      <a:pt x="120" y="1061"/>
                    </a:cubicBezTo>
                    <a:cubicBezTo>
                      <a:pt x="123" y="1065"/>
                      <a:pt x="123" y="1065"/>
                      <a:pt x="123" y="1065"/>
                    </a:cubicBezTo>
                    <a:cubicBezTo>
                      <a:pt x="147" y="1068"/>
                      <a:pt x="147" y="1068"/>
                      <a:pt x="147" y="1068"/>
                    </a:cubicBezTo>
                    <a:cubicBezTo>
                      <a:pt x="148" y="1068"/>
                      <a:pt x="149" y="1068"/>
                      <a:pt x="149" y="1068"/>
                    </a:cubicBezTo>
                    <a:cubicBezTo>
                      <a:pt x="166" y="1082"/>
                      <a:pt x="166" y="1082"/>
                      <a:pt x="166" y="1082"/>
                    </a:cubicBezTo>
                    <a:cubicBezTo>
                      <a:pt x="180" y="1089"/>
                      <a:pt x="180" y="1089"/>
                      <a:pt x="180" y="1089"/>
                    </a:cubicBezTo>
                    <a:cubicBezTo>
                      <a:pt x="227" y="1084"/>
                      <a:pt x="227" y="1084"/>
                      <a:pt x="227" y="1084"/>
                    </a:cubicBezTo>
                    <a:cubicBezTo>
                      <a:pt x="229" y="1084"/>
                      <a:pt x="230" y="1085"/>
                      <a:pt x="231" y="1086"/>
                    </a:cubicBezTo>
                    <a:cubicBezTo>
                      <a:pt x="242" y="1110"/>
                      <a:pt x="242" y="1110"/>
                      <a:pt x="242" y="1110"/>
                    </a:cubicBezTo>
                    <a:cubicBezTo>
                      <a:pt x="251" y="1127"/>
                      <a:pt x="251" y="1127"/>
                      <a:pt x="251" y="1127"/>
                    </a:cubicBezTo>
                    <a:cubicBezTo>
                      <a:pt x="266" y="1132"/>
                      <a:pt x="266" y="1132"/>
                      <a:pt x="266" y="1132"/>
                    </a:cubicBezTo>
                    <a:cubicBezTo>
                      <a:pt x="267" y="1132"/>
                      <a:pt x="268" y="1133"/>
                      <a:pt x="268" y="1134"/>
                    </a:cubicBezTo>
                    <a:cubicBezTo>
                      <a:pt x="272" y="1147"/>
                      <a:pt x="272" y="1147"/>
                      <a:pt x="272" y="1147"/>
                    </a:cubicBezTo>
                    <a:cubicBezTo>
                      <a:pt x="292" y="1161"/>
                      <a:pt x="292" y="1161"/>
                      <a:pt x="292" y="1161"/>
                    </a:cubicBezTo>
                    <a:cubicBezTo>
                      <a:pt x="292" y="1161"/>
                      <a:pt x="293" y="1162"/>
                      <a:pt x="293" y="1164"/>
                    </a:cubicBezTo>
                    <a:cubicBezTo>
                      <a:pt x="297" y="1189"/>
                      <a:pt x="297" y="1189"/>
                      <a:pt x="297" y="1189"/>
                    </a:cubicBezTo>
                    <a:cubicBezTo>
                      <a:pt x="297" y="1190"/>
                      <a:pt x="297" y="1190"/>
                      <a:pt x="296" y="1191"/>
                    </a:cubicBezTo>
                    <a:cubicBezTo>
                      <a:pt x="285" y="1221"/>
                      <a:pt x="285" y="1221"/>
                      <a:pt x="285" y="1221"/>
                    </a:cubicBezTo>
                    <a:cubicBezTo>
                      <a:pt x="288" y="1242"/>
                      <a:pt x="288" y="1242"/>
                      <a:pt x="288" y="1242"/>
                    </a:cubicBezTo>
                    <a:cubicBezTo>
                      <a:pt x="312" y="1251"/>
                      <a:pt x="312" y="1251"/>
                      <a:pt x="312" y="1251"/>
                    </a:cubicBezTo>
                    <a:cubicBezTo>
                      <a:pt x="356" y="1238"/>
                      <a:pt x="356" y="1238"/>
                      <a:pt x="356" y="1238"/>
                    </a:cubicBezTo>
                    <a:cubicBezTo>
                      <a:pt x="357" y="1237"/>
                      <a:pt x="358" y="1238"/>
                      <a:pt x="359" y="1239"/>
                    </a:cubicBezTo>
                    <a:cubicBezTo>
                      <a:pt x="365" y="1244"/>
                      <a:pt x="365" y="1244"/>
                      <a:pt x="365" y="1244"/>
                    </a:cubicBezTo>
                    <a:cubicBezTo>
                      <a:pt x="385" y="1244"/>
                      <a:pt x="385" y="1244"/>
                      <a:pt x="385" y="1244"/>
                    </a:cubicBezTo>
                    <a:cubicBezTo>
                      <a:pt x="386" y="1244"/>
                      <a:pt x="387" y="1244"/>
                      <a:pt x="388" y="1244"/>
                    </a:cubicBezTo>
                    <a:cubicBezTo>
                      <a:pt x="412" y="1264"/>
                      <a:pt x="412" y="1264"/>
                      <a:pt x="412" y="1264"/>
                    </a:cubicBezTo>
                    <a:cubicBezTo>
                      <a:pt x="416" y="1251"/>
                      <a:pt x="416" y="1251"/>
                      <a:pt x="416" y="1251"/>
                    </a:cubicBezTo>
                    <a:cubicBezTo>
                      <a:pt x="416" y="1251"/>
                      <a:pt x="417" y="1250"/>
                      <a:pt x="417" y="1249"/>
                    </a:cubicBezTo>
                    <a:cubicBezTo>
                      <a:pt x="420" y="1247"/>
                      <a:pt x="423" y="1244"/>
                      <a:pt x="425" y="1242"/>
                    </a:cubicBezTo>
                    <a:cubicBezTo>
                      <a:pt x="424" y="1241"/>
                      <a:pt x="423" y="1238"/>
                      <a:pt x="422" y="1235"/>
                    </a:cubicBezTo>
                    <a:cubicBezTo>
                      <a:pt x="406" y="1227"/>
                      <a:pt x="406" y="1227"/>
                      <a:pt x="406" y="1227"/>
                    </a:cubicBezTo>
                    <a:cubicBezTo>
                      <a:pt x="406" y="1227"/>
                      <a:pt x="405" y="1227"/>
                      <a:pt x="405" y="1226"/>
                    </a:cubicBezTo>
                    <a:cubicBezTo>
                      <a:pt x="394" y="1214"/>
                      <a:pt x="394" y="1214"/>
                      <a:pt x="394" y="1214"/>
                    </a:cubicBezTo>
                    <a:cubicBezTo>
                      <a:pt x="393" y="1213"/>
                      <a:pt x="393" y="1212"/>
                      <a:pt x="393" y="1211"/>
                    </a:cubicBezTo>
                    <a:cubicBezTo>
                      <a:pt x="391" y="1186"/>
                      <a:pt x="391" y="1186"/>
                      <a:pt x="391" y="1186"/>
                    </a:cubicBezTo>
                    <a:cubicBezTo>
                      <a:pt x="391" y="1184"/>
                      <a:pt x="392" y="1182"/>
                      <a:pt x="394" y="1182"/>
                    </a:cubicBezTo>
                    <a:cubicBezTo>
                      <a:pt x="404" y="1180"/>
                      <a:pt x="404" y="1180"/>
                      <a:pt x="404" y="1180"/>
                    </a:cubicBezTo>
                    <a:cubicBezTo>
                      <a:pt x="405" y="1180"/>
                      <a:pt x="406" y="1180"/>
                      <a:pt x="407" y="1180"/>
                    </a:cubicBezTo>
                    <a:cubicBezTo>
                      <a:pt x="423" y="1188"/>
                      <a:pt x="423" y="1188"/>
                      <a:pt x="423" y="1188"/>
                    </a:cubicBezTo>
                    <a:cubicBezTo>
                      <a:pt x="437" y="1192"/>
                      <a:pt x="437" y="1192"/>
                      <a:pt x="437" y="1192"/>
                    </a:cubicBezTo>
                    <a:cubicBezTo>
                      <a:pt x="442" y="1183"/>
                      <a:pt x="442" y="1183"/>
                      <a:pt x="442" y="1183"/>
                    </a:cubicBezTo>
                    <a:cubicBezTo>
                      <a:pt x="441" y="1177"/>
                      <a:pt x="441" y="1170"/>
                      <a:pt x="440" y="1168"/>
                    </a:cubicBezTo>
                    <a:cubicBezTo>
                      <a:pt x="437" y="1166"/>
                      <a:pt x="422" y="1157"/>
                      <a:pt x="413" y="1151"/>
                    </a:cubicBezTo>
                    <a:cubicBezTo>
                      <a:pt x="412" y="1151"/>
                      <a:pt x="412" y="1149"/>
                      <a:pt x="411" y="1148"/>
                    </a:cubicBezTo>
                    <a:cubicBezTo>
                      <a:pt x="410" y="1137"/>
                      <a:pt x="410" y="1137"/>
                      <a:pt x="410" y="1137"/>
                    </a:cubicBezTo>
                    <a:cubicBezTo>
                      <a:pt x="410" y="1136"/>
                      <a:pt x="410" y="1135"/>
                      <a:pt x="410" y="1134"/>
                    </a:cubicBezTo>
                    <a:cubicBezTo>
                      <a:pt x="418" y="1124"/>
                      <a:pt x="421" y="1120"/>
                      <a:pt x="423" y="1119"/>
                    </a:cubicBezTo>
                    <a:cubicBezTo>
                      <a:pt x="425" y="1116"/>
                      <a:pt x="431" y="1105"/>
                      <a:pt x="436" y="1096"/>
                    </a:cubicBezTo>
                    <a:cubicBezTo>
                      <a:pt x="437" y="1094"/>
                      <a:pt x="438" y="1093"/>
                      <a:pt x="440" y="1093"/>
                    </a:cubicBezTo>
                    <a:cubicBezTo>
                      <a:pt x="460" y="1093"/>
                      <a:pt x="460" y="1093"/>
                      <a:pt x="460" y="1093"/>
                    </a:cubicBezTo>
                    <a:cubicBezTo>
                      <a:pt x="462" y="1092"/>
                      <a:pt x="463" y="1091"/>
                      <a:pt x="465" y="1090"/>
                    </a:cubicBezTo>
                    <a:cubicBezTo>
                      <a:pt x="464" y="1089"/>
                      <a:pt x="462" y="1088"/>
                      <a:pt x="462" y="1088"/>
                    </a:cubicBezTo>
                    <a:cubicBezTo>
                      <a:pt x="461" y="1087"/>
                      <a:pt x="460" y="1085"/>
                      <a:pt x="461" y="1084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3" y="1076"/>
                      <a:pt x="463" y="1076"/>
                      <a:pt x="463" y="1076"/>
                    </a:cubicBezTo>
                    <a:cubicBezTo>
                      <a:pt x="458" y="1073"/>
                      <a:pt x="452" y="1070"/>
                      <a:pt x="451" y="1070"/>
                    </a:cubicBezTo>
                    <a:cubicBezTo>
                      <a:pt x="449" y="1069"/>
                      <a:pt x="430" y="1066"/>
                      <a:pt x="418" y="1064"/>
                    </a:cubicBezTo>
                    <a:cubicBezTo>
                      <a:pt x="416" y="1064"/>
                      <a:pt x="415" y="1063"/>
                      <a:pt x="415" y="1062"/>
                    </a:cubicBezTo>
                    <a:cubicBezTo>
                      <a:pt x="408" y="1048"/>
                      <a:pt x="408" y="1048"/>
                      <a:pt x="408" y="1048"/>
                    </a:cubicBezTo>
                    <a:cubicBezTo>
                      <a:pt x="407" y="1047"/>
                      <a:pt x="408" y="1045"/>
                      <a:pt x="409" y="1044"/>
                    </a:cubicBezTo>
                    <a:cubicBezTo>
                      <a:pt x="421" y="1028"/>
                      <a:pt x="421" y="1028"/>
                      <a:pt x="421" y="1028"/>
                    </a:cubicBezTo>
                    <a:cubicBezTo>
                      <a:pt x="427" y="1009"/>
                      <a:pt x="427" y="1009"/>
                      <a:pt x="427" y="1009"/>
                    </a:cubicBezTo>
                    <a:cubicBezTo>
                      <a:pt x="427" y="1009"/>
                      <a:pt x="427" y="1008"/>
                      <a:pt x="427" y="1008"/>
                    </a:cubicBezTo>
                    <a:cubicBezTo>
                      <a:pt x="442" y="991"/>
                      <a:pt x="442" y="991"/>
                      <a:pt x="442" y="991"/>
                    </a:cubicBezTo>
                    <a:cubicBezTo>
                      <a:pt x="442" y="990"/>
                      <a:pt x="443" y="990"/>
                      <a:pt x="444" y="990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67" y="984"/>
                      <a:pt x="467" y="984"/>
                      <a:pt x="467" y="984"/>
                    </a:cubicBezTo>
                    <a:cubicBezTo>
                      <a:pt x="469" y="983"/>
                      <a:pt x="471" y="984"/>
                      <a:pt x="471" y="986"/>
                    </a:cubicBezTo>
                    <a:cubicBezTo>
                      <a:pt x="477" y="994"/>
                      <a:pt x="477" y="994"/>
                      <a:pt x="477" y="994"/>
                    </a:cubicBezTo>
                    <a:cubicBezTo>
                      <a:pt x="477" y="995"/>
                      <a:pt x="477" y="996"/>
                      <a:pt x="477" y="998"/>
                    </a:cubicBezTo>
                    <a:cubicBezTo>
                      <a:pt x="472" y="1011"/>
                      <a:pt x="472" y="1011"/>
                      <a:pt x="472" y="1011"/>
                    </a:cubicBezTo>
                    <a:cubicBezTo>
                      <a:pt x="472" y="1016"/>
                      <a:pt x="472" y="1016"/>
                      <a:pt x="472" y="1016"/>
                    </a:cubicBezTo>
                    <a:cubicBezTo>
                      <a:pt x="484" y="1022"/>
                      <a:pt x="484" y="1022"/>
                      <a:pt x="484" y="1022"/>
                    </a:cubicBezTo>
                    <a:cubicBezTo>
                      <a:pt x="489" y="1024"/>
                      <a:pt x="489" y="1024"/>
                      <a:pt x="489" y="1024"/>
                    </a:cubicBezTo>
                    <a:cubicBezTo>
                      <a:pt x="495" y="1010"/>
                      <a:pt x="495" y="1010"/>
                      <a:pt x="495" y="1010"/>
                    </a:cubicBezTo>
                    <a:cubicBezTo>
                      <a:pt x="508" y="965"/>
                      <a:pt x="508" y="965"/>
                      <a:pt x="508" y="965"/>
                    </a:cubicBezTo>
                    <a:cubicBezTo>
                      <a:pt x="499" y="954"/>
                      <a:pt x="499" y="954"/>
                      <a:pt x="499" y="954"/>
                    </a:cubicBezTo>
                    <a:cubicBezTo>
                      <a:pt x="498" y="952"/>
                      <a:pt x="498" y="951"/>
                      <a:pt x="499" y="949"/>
                    </a:cubicBezTo>
                    <a:cubicBezTo>
                      <a:pt x="516" y="925"/>
                      <a:pt x="516" y="925"/>
                      <a:pt x="516" y="925"/>
                    </a:cubicBezTo>
                    <a:cubicBezTo>
                      <a:pt x="517" y="924"/>
                      <a:pt x="518" y="923"/>
                      <a:pt x="519" y="923"/>
                    </a:cubicBezTo>
                    <a:cubicBezTo>
                      <a:pt x="573" y="921"/>
                      <a:pt x="573" y="921"/>
                      <a:pt x="573" y="921"/>
                    </a:cubicBezTo>
                    <a:cubicBezTo>
                      <a:pt x="589" y="910"/>
                      <a:pt x="589" y="910"/>
                      <a:pt x="589" y="910"/>
                    </a:cubicBezTo>
                    <a:cubicBezTo>
                      <a:pt x="590" y="910"/>
                      <a:pt x="591" y="909"/>
                      <a:pt x="592" y="909"/>
                    </a:cubicBezTo>
                    <a:cubicBezTo>
                      <a:pt x="641" y="916"/>
                      <a:pt x="641" y="916"/>
                      <a:pt x="641" y="916"/>
                    </a:cubicBezTo>
                    <a:cubicBezTo>
                      <a:pt x="643" y="917"/>
                      <a:pt x="644" y="918"/>
                      <a:pt x="644" y="920"/>
                    </a:cubicBezTo>
                    <a:cubicBezTo>
                      <a:pt x="644" y="936"/>
                      <a:pt x="644" y="936"/>
                      <a:pt x="644" y="936"/>
                    </a:cubicBezTo>
                    <a:cubicBezTo>
                      <a:pt x="656" y="947"/>
                      <a:pt x="656" y="947"/>
                      <a:pt x="656" y="947"/>
                    </a:cubicBezTo>
                    <a:cubicBezTo>
                      <a:pt x="657" y="949"/>
                      <a:pt x="658" y="951"/>
                      <a:pt x="657" y="952"/>
                    </a:cubicBezTo>
                    <a:cubicBezTo>
                      <a:pt x="650" y="965"/>
                      <a:pt x="650" y="965"/>
                      <a:pt x="650" y="965"/>
                    </a:cubicBezTo>
                    <a:cubicBezTo>
                      <a:pt x="654" y="978"/>
                      <a:pt x="654" y="978"/>
                      <a:pt x="654" y="978"/>
                    </a:cubicBezTo>
                    <a:cubicBezTo>
                      <a:pt x="668" y="1011"/>
                      <a:pt x="668" y="1011"/>
                      <a:pt x="668" y="1011"/>
                    </a:cubicBezTo>
                    <a:cubicBezTo>
                      <a:pt x="669" y="1012"/>
                      <a:pt x="669" y="1012"/>
                      <a:pt x="669" y="1013"/>
                    </a:cubicBezTo>
                    <a:cubicBezTo>
                      <a:pt x="669" y="1037"/>
                      <a:pt x="669" y="1037"/>
                      <a:pt x="669" y="1037"/>
                    </a:cubicBezTo>
                    <a:cubicBezTo>
                      <a:pt x="669" y="1039"/>
                      <a:pt x="668" y="1040"/>
                      <a:pt x="666" y="1041"/>
                    </a:cubicBezTo>
                    <a:cubicBezTo>
                      <a:pt x="644" y="1052"/>
                      <a:pt x="644" y="1052"/>
                      <a:pt x="644" y="1052"/>
                    </a:cubicBezTo>
                    <a:cubicBezTo>
                      <a:pt x="641" y="1064"/>
                      <a:pt x="641" y="1064"/>
                      <a:pt x="641" y="1064"/>
                    </a:cubicBezTo>
                    <a:cubicBezTo>
                      <a:pt x="640" y="1065"/>
                      <a:pt x="640" y="1066"/>
                      <a:pt x="639" y="1066"/>
                    </a:cubicBezTo>
                    <a:cubicBezTo>
                      <a:pt x="633" y="1070"/>
                      <a:pt x="633" y="1070"/>
                      <a:pt x="633" y="1070"/>
                    </a:cubicBezTo>
                    <a:cubicBezTo>
                      <a:pt x="640" y="1086"/>
                      <a:pt x="640" y="1086"/>
                      <a:pt x="640" y="1086"/>
                    </a:cubicBezTo>
                    <a:cubicBezTo>
                      <a:pt x="640" y="1088"/>
                      <a:pt x="640" y="1089"/>
                      <a:pt x="639" y="1090"/>
                    </a:cubicBezTo>
                    <a:cubicBezTo>
                      <a:pt x="631" y="1101"/>
                      <a:pt x="631" y="1101"/>
                      <a:pt x="631" y="1101"/>
                    </a:cubicBezTo>
                    <a:cubicBezTo>
                      <a:pt x="630" y="1102"/>
                      <a:pt x="630" y="1102"/>
                      <a:pt x="630" y="1102"/>
                    </a:cubicBezTo>
                    <a:cubicBezTo>
                      <a:pt x="616" y="1113"/>
                      <a:pt x="616" y="1113"/>
                      <a:pt x="616" y="1113"/>
                    </a:cubicBezTo>
                    <a:cubicBezTo>
                      <a:pt x="623" y="1146"/>
                      <a:pt x="623" y="1146"/>
                      <a:pt x="623" y="1146"/>
                    </a:cubicBezTo>
                    <a:cubicBezTo>
                      <a:pt x="623" y="1147"/>
                      <a:pt x="623" y="1148"/>
                      <a:pt x="622" y="1148"/>
                    </a:cubicBezTo>
                    <a:cubicBezTo>
                      <a:pt x="616" y="1166"/>
                      <a:pt x="616" y="1166"/>
                      <a:pt x="616" y="1166"/>
                    </a:cubicBezTo>
                    <a:cubicBezTo>
                      <a:pt x="616" y="1166"/>
                      <a:pt x="616" y="1167"/>
                      <a:pt x="615" y="1168"/>
                    </a:cubicBezTo>
                    <a:cubicBezTo>
                      <a:pt x="586" y="1191"/>
                      <a:pt x="586" y="1191"/>
                      <a:pt x="586" y="1191"/>
                    </a:cubicBezTo>
                    <a:cubicBezTo>
                      <a:pt x="584" y="1192"/>
                      <a:pt x="582" y="1192"/>
                      <a:pt x="580" y="1191"/>
                    </a:cubicBezTo>
                    <a:cubicBezTo>
                      <a:pt x="562" y="1173"/>
                      <a:pt x="562" y="1173"/>
                      <a:pt x="562" y="1173"/>
                    </a:cubicBezTo>
                    <a:cubicBezTo>
                      <a:pt x="562" y="1173"/>
                      <a:pt x="561" y="1172"/>
                      <a:pt x="561" y="1172"/>
                    </a:cubicBezTo>
                    <a:cubicBezTo>
                      <a:pt x="557" y="1162"/>
                      <a:pt x="557" y="1162"/>
                      <a:pt x="557" y="1162"/>
                    </a:cubicBezTo>
                    <a:cubicBezTo>
                      <a:pt x="536" y="1169"/>
                      <a:pt x="536" y="1169"/>
                      <a:pt x="536" y="1169"/>
                    </a:cubicBezTo>
                    <a:cubicBezTo>
                      <a:pt x="514" y="1180"/>
                      <a:pt x="514" y="1180"/>
                      <a:pt x="514" y="1180"/>
                    </a:cubicBezTo>
                    <a:cubicBezTo>
                      <a:pt x="518" y="1201"/>
                      <a:pt x="518" y="1201"/>
                      <a:pt x="518" y="1201"/>
                    </a:cubicBezTo>
                    <a:cubicBezTo>
                      <a:pt x="518" y="1202"/>
                      <a:pt x="517" y="1204"/>
                      <a:pt x="516" y="1205"/>
                    </a:cubicBezTo>
                    <a:cubicBezTo>
                      <a:pt x="502" y="1218"/>
                      <a:pt x="502" y="1218"/>
                      <a:pt x="502" y="1218"/>
                    </a:cubicBezTo>
                    <a:cubicBezTo>
                      <a:pt x="502" y="1223"/>
                      <a:pt x="502" y="1223"/>
                      <a:pt x="502" y="1223"/>
                    </a:cubicBezTo>
                    <a:cubicBezTo>
                      <a:pt x="507" y="1218"/>
                      <a:pt x="507" y="1218"/>
                      <a:pt x="507" y="1218"/>
                    </a:cubicBezTo>
                    <a:cubicBezTo>
                      <a:pt x="508" y="1216"/>
                      <a:pt x="510" y="1216"/>
                      <a:pt x="512" y="1217"/>
                    </a:cubicBezTo>
                    <a:cubicBezTo>
                      <a:pt x="518" y="1221"/>
                      <a:pt x="518" y="1221"/>
                      <a:pt x="518" y="1221"/>
                    </a:cubicBezTo>
                    <a:cubicBezTo>
                      <a:pt x="519" y="1221"/>
                      <a:pt x="520" y="1222"/>
                      <a:pt x="520" y="1223"/>
                    </a:cubicBezTo>
                    <a:cubicBezTo>
                      <a:pt x="526" y="1270"/>
                      <a:pt x="526" y="1270"/>
                      <a:pt x="526" y="1270"/>
                    </a:cubicBezTo>
                    <a:cubicBezTo>
                      <a:pt x="564" y="1302"/>
                      <a:pt x="564" y="1302"/>
                      <a:pt x="564" y="1302"/>
                    </a:cubicBezTo>
                    <a:cubicBezTo>
                      <a:pt x="598" y="1293"/>
                      <a:pt x="598" y="1293"/>
                      <a:pt x="598" y="1293"/>
                    </a:cubicBezTo>
                    <a:cubicBezTo>
                      <a:pt x="598" y="1293"/>
                      <a:pt x="599" y="1293"/>
                      <a:pt x="599" y="1293"/>
                    </a:cubicBezTo>
                    <a:cubicBezTo>
                      <a:pt x="643" y="1302"/>
                      <a:pt x="643" y="1302"/>
                      <a:pt x="643" y="1302"/>
                    </a:cubicBezTo>
                    <a:cubicBezTo>
                      <a:pt x="644" y="1302"/>
                      <a:pt x="645" y="1302"/>
                      <a:pt x="646" y="1303"/>
                    </a:cubicBezTo>
                    <a:cubicBezTo>
                      <a:pt x="665" y="1323"/>
                      <a:pt x="665" y="1323"/>
                      <a:pt x="665" y="1323"/>
                    </a:cubicBezTo>
                    <a:cubicBezTo>
                      <a:pt x="671" y="1323"/>
                      <a:pt x="671" y="1323"/>
                      <a:pt x="671" y="1323"/>
                    </a:cubicBezTo>
                    <a:cubicBezTo>
                      <a:pt x="697" y="1294"/>
                      <a:pt x="697" y="1294"/>
                      <a:pt x="697" y="1294"/>
                    </a:cubicBezTo>
                    <a:cubicBezTo>
                      <a:pt x="698" y="1293"/>
                      <a:pt x="699" y="1293"/>
                      <a:pt x="701" y="1293"/>
                    </a:cubicBezTo>
                    <a:cubicBezTo>
                      <a:pt x="715" y="1295"/>
                      <a:pt x="715" y="1295"/>
                      <a:pt x="715" y="1295"/>
                    </a:cubicBezTo>
                    <a:cubicBezTo>
                      <a:pt x="746" y="1264"/>
                      <a:pt x="746" y="1264"/>
                      <a:pt x="746" y="1264"/>
                    </a:cubicBezTo>
                    <a:cubicBezTo>
                      <a:pt x="747" y="1263"/>
                      <a:pt x="748" y="1262"/>
                      <a:pt x="749" y="1263"/>
                    </a:cubicBezTo>
                    <a:cubicBezTo>
                      <a:pt x="791" y="1265"/>
                      <a:pt x="791" y="1265"/>
                      <a:pt x="791" y="1265"/>
                    </a:cubicBezTo>
                    <a:cubicBezTo>
                      <a:pt x="792" y="1265"/>
                      <a:pt x="793" y="1265"/>
                      <a:pt x="793" y="1266"/>
                    </a:cubicBezTo>
                    <a:cubicBezTo>
                      <a:pt x="801" y="1273"/>
                      <a:pt x="801" y="1273"/>
                      <a:pt x="801" y="1273"/>
                    </a:cubicBezTo>
                    <a:cubicBezTo>
                      <a:pt x="815" y="1279"/>
                      <a:pt x="815" y="1279"/>
                      <a:pt x="815" y="1279"/>
                    </a:cubicBezTo>
                    <a:cubicBezTo>
                      <a:pt x="832" y="1266"/>
                      <a:pt x="832" y="1266"/>
                      <a:pt x="832" y="1266"/>
                    </a:cubicBezTo>
                    <a:cubicBezTo>
                      <a:pt x="832" y="1266"/>
                      <a:pt x="833" y="1265"/>
                      <a:pt x="833" y="1265"/>
                    </a:cubicBezTo>
                    <a:cubicBezTo>
                      <a:pt x="834" y="1265"/>
                      <a:pt x="835" y="1264"/>
                      <a:pt x="835" y="1264"/>
                    </a:cubicBezTo>
                    <a:cubicBezTo>
                      <a:pt x="855" y="1261"/>
                      <a:pt x="855" y="1261"/>
                      <a:pt x="855" y="1261"/>
                    </a:cubicBezTo>
                    <a:cubicBezTo>
                      <a:pt x="872" y="1250"/>
                      <a:pt x="872" y="1250"/>
                      <a:pt x="872" y="1250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2" y="1223"/>
                      <a:pt x="862" y="1223"/>
                      <a:pt x="862" y="1223"/>
                    </a:cubicBezTo>
                    <a:cubicBezTo>
                      <a:pt x="861" y="1221"/>
                      <a:pt x="862" y="1219"/>
                      <a:pt x="864" y="1218"/>
                    </a:cubicBezTo>
                    <a:cubicBezTo>
                      <a:pt x="921" y="1188"/>
                      <a:pt x="921" y="1188"/>
                      <a:pt x="921" y="1188"/>
                    </a:cubicBezTo>
                    <a:cubicBezTo>
                      <a:pt x="921" y="1188"/>
                      <a:pt x="922" y="1187"/>
                      <a:pt x="922" y="1187"/>
                    </a:cubicBezTo>
                    <a:cubicBezTo>
                      <a:pt x="954" y="1184"/>
                      <a:pt x="954" y="1184"/>
                      <a:pt x="954" y="1184"/>
                    </a:cubicBezTo>
                    <a:cubicBezTo>
                      <a:pt x="955" y="1184"/>
                      <a:pt x="956" y="1184"/>
                      <a:pt x="956" y="1185"/>
                    </a:cubicBezTo>
                    <a:cubicBezTo>
                      <a:pt x="973" y="1197"/>
                      <a:pt x="973" y="1197"/>
                      <a:pt x="973" y="1197"/>
                    </a:cubicBezTo>
                    <a:cubicBezTo>
                      <a:pt x="999" y="1201"/>
                      <a:pt x="999" y="1201"/>
                      <a:pt x="999" y="1201"/>
                    </a:cubicBezTo>
                    <a:cubicBezTo>
                      <a:pt x="1001" y="1201"/>
                      <a:pt x="1002" y="1203"/>
                      <a:pt x="1002" y="1205"/>
                    </a:cubicBezTo>
                    <a:cubicBezTo>
                      <a:pt x="1002" y="1222"/>
                      <a:pt x="1002" y="1222"/>
                      <a:pt x="1002" y="1222"/>
                    </a:cubicBezTo>
                    <a:cubicBezTo>
                      <a:pt x="1013" y="1241"/>
                      <a:pt x="1013" y="1241"/>
                      <a:pt x="1013" y="1241"/>
                    </a:cubicBezTo>
                    <a:cubicBezTo>
                      <a:pt x="1052" y="1227"/>
                      <a:pt x="1052" y="1227"/>
                      <a:pt x="1052" y="1227"/>
                    </a:cubicBezTo>
                    <a:cubicBezTo>
                      <a:pt x="1064" y="1224"/>
                      <a:pt x="1064" y="1224"/>
                      <a:pt x="1064" y="1224"/>
                    </a:cubicBezTo>
                    <a:cubicBezTo>
                      <a:pt x="1065" y="1223"/>
                      <a:pt x="1066" y="1223"/>
                      <a:pt x="1067" y="1224"/>
                    </a:cubicBezTo>
                    <a:cubicBezTo>
                      <a:pt x="1098" y="1240"/>
                      <a:pt x="1098" y="1240"/>
                      <a:pt x="1098" y="1240"/>
                    </a:cubicBezTo>
                    <a:cubicBezTo>
                      <a:pt x="1114" y="1243"/>
                      <a:pt x="1136" y="1247"/>
                      <a:pt x="1147" y="1249"/>
                    </a:cubicBezTo>
                    <a:cubicBezTo>
                      <a:pt x="1147" y="1249"/>
                      <a:pt x="1147" y="1249"/>
                      <a:pt x="1147" y="1249"/>
                    </a:cubicBezTo>
                    <a:cubicBezTo>
                      <a:pt x="1146" y="1240"/>
                      <a:pt x="1146" y="1240"/>
                      <a:pt x="1146" y="1240"/>
                    </a:cubicBezTo>
                    <a:cubicBezTo>
                      <a:pt x="1139" y="1225"/>
                      <a:pt x="1139" y="1225"/>
                      <a:pt x="1139" y="1225"/>
                    </a:cubicBezTo>
                    <a:cubicBezTo>
                      <a:pt x="1138" y="1215"/>
                      <a:pt x="1138" y="1215"/>
                      <a:pt x="1138" y="1215"/>
                    </a:cubicBezTo>
                    <a:cubicBezTo>
                      <a:pt x="1139" y="1207"/>
                      <a:pt x="1139" y="1207"/>
                      <a:pt x="1139" y="1207"/>
                    </a:cubicBezTo>
                    <a:cubicBezTo>
                      <a:pt x="1152" y="1183"/>
                      <a:pt x="1152" y="1183"/>
                      <a:pt x="1152" y="1183"/>
                    </a:cubicBezTo>
                    <a:cubicBezTo>
                      <a:pt x="1163" y="1124"/>
                      <a:pt x="1163" y="1124"/>
                      <a:pt x="1163" y="1124"/>
                    </a:cubicBezTo>
                    <a:cubicBezTo>
                      <a:pt x="1175" y="1097"/>
                      <a:pt x="1175" y="1097"/>
                      <a:pt x="1175" y="1097"/>
                    </a:cubicBezTo>
                    <a:cubicBezTo>
                      <a:pt x="1190" y="1044"/>
                      <a:pt x="1190" y="1044"/>
                      <a:pt x="1190" y="1044"/>
                    </a:cubicBezTo>
                    <a:cubicBezTo>
                      <a:pt x="1195" y="984"/>
                      <a:pt x="1195" y="984"/>
                      <a:pt x="1195" y="984"/>
                    </a:cubicBezTo>
                    <a:cubicBezTo>
                      <a:pt x="1197" y="975"/>
                      <a:pt x="1197" y="975"/>
                      <a:pt x="1197" y="975"/>
                    </a:cubicBezTo>
                    <a:cubicBezTo>
                      <a:pt x="1223" y="916"/>
                      <a:pt x="1223" y="916"/>
                      <a:pt x="1223" y="916"/>
                    </a:cubicBezTo>
                    <a:cubicBezTo>
                      <a:pt x="1225" y="897"/>
                      <a:pt x="1225" y="897"/>
                      <a:pt x="1225" y="897"/>
                    </a:cubicBezTo>
                    <a:lnTo>
                      <a:pt x="1221" y="88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Freeform 109">
                <a:extLst>
                  <a:ext uri="{FF2B5EF4-FFF2-40B4-BE49-F238E27FC236}">
                    <a16:creationId xmlns:a16="http://schemas.microsoft.com/office/drawing/2014/main" id="{1C9F35B8-A8B0-45AD-B35B-C90C8F07B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42" y="4444996"/>
                <a:ext cx="449263" cy="396874"/>
              </a:xfrm>
              <a:custGeom>
                <a:avLst/>
                <a:gdLst>
                  <a:gd name="T0" fmla="*/ 278 w 330"/>
                  <a:gd name="T1" fmla="*/ 56 h 292"/>
                  <a:gd name="T2" fmla="*/ 237 w 330"/>
                  <a:gd name="T3" fmla="*/ 43 h 292"/>
                  <a:gd name="T4" fmla="*/ 190 w 330"/>
                  <a:gd name="T5" fmla="*/ 56 h 292"/>
                  <a:gd name="T6" fmla="*/ 177 w 330"/>
                  <a:gd name="T7" fmla="*/ 31 h 292"/>
                  <a:gd name="T8" fmla="*/ 154 w 330"/>
                  <a:gd name="T9" fmla="*/ 13 h 292"/>
                  <a:gd name="T10" fmla="*/ 136 w 330"/>
                  <a:gd name="T11" fmla="*/ 0 h 292"/>
                  <a:gd name="T12" fmla="*/ 53 w 330"/>
                  <a:gd name="T13" fmla="*/ 31 h 292"/>
                  <a:gd name="T14" fmla="*/ 64 w 330"/>
                  <a:gd name="T15" fmla="*/ 57 h 292"/>
                  <a:gd name="T16" fmla="*/ 41 w 330"/>
                  <a:gd name="T17" fmla="*/ 76 h 292"/>
                  <a:gd name="T18" fmla="*/ 23 w 330"/>
                  <a:gd name="T19" fmla="*/ 79 h 292"/>
                  <a:gd name="T20" fmla="*/ 22 w 330"/>
                  <a:gd name="T21" fmla="*/ 94 h 292"/>
                  <a:gd name="T22" fmla="*/ 4 w 330"/>
                  <a:gd name="T23" fmla="*/ 115 h 292"/>
                  <a:gd name="T24" fmla="*/ 12 w 330"/>
                  <a:gd name="T25" fmla="*/ 122 h 292"/>
                  <a:gd name="T26" fmla="*/ 29 w 330"/>
                  <a:gd name="T27" fmla="*/ 136 h 292"/>
                  <a:gd name="T28" fmla="*/ 56 w 330"/>
                  <a:gd name="T29" fmla="*/ 142 h 292"/>
                  <a:gd name="T30" fmla="*/ 75 w 330"/>
                  <a:gd name="T31" fmla="*/ 150 h 292"/>
                  <a:gd name="T32" fmla="*/ 88 w 330"/>
                  <a:gd name="T33" fmla="*/ 169 h 292"/>
                  <a:gd name="T34" fmla="*/ 116 w 330"/>
                  <a:gd name="T35" fmla="*/ 201 h 292"/>
                  <a:gd name="T36" fmla="*/ 123 w 330"/>
                  <a:gd name="T37" fmla="*/ 209 h 292"/>
                  <a:gd name="T38" fmla="*/ 147 w 330"/>
                  <a:gd name="T39" fmla="*/ 208 h 292"/>
                  <a:gd name="T40" fmla="*/ 162 w 330"/>
                  <a:gd name="T41" fmla="*/ 230 h 292"/>
                  <a:gd name="T42" fmla="*/ 156 w 330"/>
                  <a:gd name="T43" fmla="*/ 251 h 292"/>
                  <a:gd name="T44" fmla="*/ 175 w 330"/>
                  <a:gd name="T45" fmla="*/ 251 h 292"/>
                  <a:gd name="T46" fmla="*/ 192 w 330"/>
                  <a:gd name="T47" fmla="*/ 251 h 292"/>
                  <a:gd name="T48" fmla="*/ 204 w 330"/>
                  <a:gd name="T49" fmla="*/ 259 h 292"/>
                  <a:gd name="T50" fmla="*/ 205 w 330"/>
                  <a:gd name="T51" fmla="*/ 273 h 292"/>
                  <a:gd name="T52" fmla="*/ 215 w 330"/>
                  <a:gd name="T53" fmla="*/ 289 h 292"/>
                  <a:gd name="T54" fmla="*/ 231 w 330"/>
                  <a:gd name="T55" fmla="*/ 285 h 292"/>
                  <a:gd name="T56" fmla="*/ 259 w 330"/>
                  <a:gd name="T57" fmla="*/ 251 h 292"/>
                  <a:gd name="T58" fmla="*/ 249 w 330"/>
                  <a:gd name="T59" fmla="*/ 241 h 292"/>
                  <a:gd name="T60" fmla="*/ 260 w 330"/>
                  <a:gd name="T61" fmla="*/ 219 h 292"/>
                  <a:gd name="T62" fmla="*/ 251 w 330"/>
                  <a:gd name="T63" fmla="*/ 187 h 292"/>
                  <a:gd name="T64" fmla="*/ 255 w 330"/>
                  <a:gd name="T65" fmla="*/ 176 h 292"/>
                  <a:gd name="T66" fmla="*/ 270 w 330"/>
                  <a:gd name="T67" fmla="*/ 173 h 292"/>
                  <a:gd name="T68" fmla="*/ 272 w 330"/>
                  <a:gd name="T69" fmla="*/ 149 h 292"/>
                  <a:gd name="T70" fmla="*/ 264 w 330"/>
                  <a:gd name="T71" fmla="*/ 132 h 292"/>
                  <a:gd name="T72" fmla="*/ 261 w 330"/>
                  <a:gd name="T73" fmla="*/ 113 h 292"/>
                  <a:gd name="T74" fmla="*/ 279 w 330"/>
                  <a:gd name="T75" fmla="*/ 130 h 292"/>
                  <a:gd name="T76" fmla="*/ 288 w 330"/>
                  <a:gd name="T77" fmla="*/ 164 h 292"/>
                  <a:gd name="T78" fmla="*/ 309 w 330"/>
                  <a:gd name="T79" fmla="*/ 143 h 292"/>
                  <a:gd name="T80" fmla="*/ 326 w 330"/>
                  <a:gd name="T81" fmla="*/ 95 h 292"/>
                  <a:gd name="T82" fmla="*/ 330 w 330"/>
                  <a:gd name="T83" fmla="*/ 6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30" h="292">
                    <a:moveTo>
                      <a:pt x="279" y="56"/>
                    </a:moveTo>
                    <a:cubicBezTo>
                      <a:pt x="279" y="56"/>
                      <a:pt x="278" y="56"/>
                      <a:pt x="278" y="56"/>
                    </a:cubicBezTo>
                    <a:cubicBezTo>
                      <a:pt x="248" y="40"/>
                      <a:pt x="248" y="40"/>
                      <a:pt x="248" y="40"/>
                    </a:cubicBezTo>
                    <a:cubicBezTo>
                      <a:pt x="237" y="43"/>
                      <a:pt x="237" y="43"/>
                      <a:pt x="237" y="43"/>
                    </a:cubicBezTo>
                    <a:cubicBezTo>
                      <a:pt x="195" y="58"/>
                      <a:pt x="195" y="58"/>
                      <a:pt x="195" y="58"/>
                    </a:cubicBezTo>
                    <a:cubicBezTo>
                      <a:pt x="193" y="58"/>
                      <a:pt x="191" y="58"/>
                      <a:pt x="190" y="56"/>
                    </a:cubicBezTo>
                    <a:cubicBezTo>
                      <a:pt x="178" y="33"/>
                      <a:pt x="178" y="33"/>
                      <a:pt x="178" y="33"/>
                    </a:cubicBezTo>
                    <a:cubicBezTo>
                      <a:pt x="177" y="32"/>
                      <a:pt x="177" y="31"/>
                      <a:pt x="177" y="31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54" y="13"/>
                      <a:pt x="154" y="13"/>
                      <a:pt x="154" y="13"/>
                    </a:cubicBezTo>
                    <a:cubicBezTo>
                      <a:pt x="153" y="13"/>
                      <a:pt x="153" y="12"/>
                      <a:pt x="152" y="12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9"/>
                      <a:pt x="64" y="62"/>
                      <a:pt x="63" y="63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1" y="76"/>
                      <a:pt x="40" y="77"/>
                      <a:pt x="40" y="77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2"/>
                      <a:pt x="23" y="93"/>
                      <a:pt x="22" y="94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11" y="119"/>
                      <a:pt x="11" y="119"/>
                      <a:pt x="11" y="119"/>
                    </a:cubicBezTo>
                    <a:cubicBezTo>
                      <a:pt x="12" y="120"/>
                      <a:pt x="12" y="121"/>
                      <a:pt x="12" y="122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29" y="136"/>
                      <a:pt x="29" y="136"/>
                      <a:pt x="29" y="136"/>
                    </a:cubicBezTo>
                    <a:cubicBezTo>
                      <a:pt x="54" y="140"/>
                      <a:pt x="54" y="140"/>
                      <a:pt x="54" y="140"/>
                    </a:cubicBezTo>
                    <a:cubicBezTo>
                      <a:pt x="55" y="140"/>
                      <a:pt x="56" y="141"/>
                      <a:pt x="56" y="142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75" y="150"/>
                      <a:pt x="75" y="150"/>
                      <a:pt x="75" y="150"/>
                    </a:cubicBezTo>
                    <a:cubicBezTo>
                      <a:pt x="76" y="150"/>
                      <a:pt x="78" y="151"/>
                      <a:pt x="78" y="152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105" y="194"/>
                      <a:pt x="105" y="194"/>
                      <a:pt x="105" y="194"/>
                    </a:cubicBezTo>
                    <a:cubicBezTo>
                      <a:pt x="116" y="201"/>
                      <a:pt x="116" y="201"/>
                      <a:pt x="116" y="201"/>
                    </a:cubicBezTo>
                    <a:cubicBezTo>
                      <a:pt x="116" y="201"/>
                      <a:pt x="117" y="201"/>
                      <a:pt x="117" y="202"/>
                    </a:cubicBezTo>
                    <a:cubicBezTo>
                      <a:pt x="123" y="209"/>
                      <a:pt x="123" y="209"/>
                      <a:pt x="123" y="20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145" y="206"/>
                      <a:pt x="146" y="206"/>
                      <a:pt x="147" y="208"/>
                    </a:cubicBezTo>
                    <a:cubicBezTo>
                      <a:pt x="162" y="226"/>
                      <a:pt x="162" y="226"/>
                      <a:pt x="162" y="226"/>
                    </a:cubicBezTo>
                    <a:cubicBezTo>
                      <a:pt x="162" y="227"/>
                      <a:pt x="163" y="229"/>
                      <a:pt x="162" y="230"/>
                    </a:cubicBezTo>
                    <a:cubicBezTo>
                      <a:pt x="155" y="251"/>
                      <a:pt x="155" y="251"/>
                      <a:pt x="155" y="251"/>
                    </a:cubicBezTo>
                    <a:cubicBezTo>
                      <a:pt x="156" y="251"/>
                      <a:pt x="156" y="251"/>
                      <a:pt x="156" y="251"/>
                    </a:cubicBezTo>
                    <a:cubicBezTo>
                      <a:pt x="165" y="255"/>
                      <a:pt x="165" y="255"/>
                      <a:pt x="165" y="255"/>
                    </a:cubicBezTo>
                    <a:cubicBezTo>
                      <a:pt x="175" y="251"/>
                      <a:pt x="175" y="251"/>
                      <a:pt x="175" y="251"/>
                    </a:cubicBezTo>
                    <a:cubicBezTo>
                      <a:pt x="176" y="251"/>
                      <a:pt x="176" y="251"/>
                      <a:pt x="177" y="251"/>
                    </a:cubicBezTo>
                    <a:cubicBezTo>
                      <a:pt x="192" y="251"/>
                      <a:pt x="192" y="251"/>
                      <a:pt x="192" y="251"/>
                    </a:cubicBezTo>
                    <a:cubicBezTo>
                      <a:pt x="193" y="251"/>
                      <a:pt x="194" y="251"/>
                      <a:pt x="195" y="252"/>
                    </a:cubicBezTo>
                    <a:cubicBezTo>
                      <a:pt x="204" y="259"/>
                      <a:pt x="204" y="259"/>
                      <a:pt x="204" y="259"/>
                    </a:cubicBezTo>
                    <a:cubicBezTo>
                      <a:pt x="205" y="260"/>
                      <a:pt x="205" y="261"/>
                      <a:pt x="205" y="263"/>
                    </a:cubicBezTo>
                    <a:cubicBezTo>
                      <a:pt x="205" y="273"/>
                      <a:pt x="205" y="273"/>
                      <a:pt x="205" y="273"/>
                    </a:cubicBezTo>
                    <a:cubicBezTo>
                      <a:pt x="210" y="280"/>
                      <a:pt x="210" y="283"/>
                      <a:pt x="211" y="284"/>
                    </a:cubicBezTo>
                    <a:cubicBezTo>
                      <a:pt x="211" y="285"/>
                      <a:pt x="213" y="287"/>
                      <a:pt x="215" y="289"/>
                    </a:cubicBezTo>
                    <a:cubicBezTo>
                      <a:pt x="220" y="292"/>
                      <a:pt x="220" y="292"/>
                      <a:pt x="220" y="292"/>
                    </a:cubicBezTo>
                    <a:cubicBezTo>
                      <a:pt x="231" y="285"/>
                      <a:pt x="231" y="285"/>
                      <a:pt x="231" y="285"/>
                    </a:cubicBezTo>
                    <a:cubicBezTo>
                      <a:pt x="251" y="264"/>
                      <a:pt x="251" y="264"/>
                      <a:pt x="251" y="264"/>
                    </a:cubicBezTo>
                    <a:cubicBezTo>
                      <a:pt x="259" y="251"/>
                      <a:pt x="259" y="251"/>
                      <a:pt x="259" y="251"/>
                    </a:cubicBezTo>
                    <a:cubicBezTo>
                      <a:pt x="252" y="245"/>
                      <a:pt x="252" y="245"/>
                      <a:pt x="252" y="245"/>
                    </a:cubicBezTo>
                    <a:cubicBezTo>
                      <a:pt x="249" y="241"/>
                      <a:pt x="249" y="241"/>
                      <a:pt x="249" y="241"/>
                    </a:cubicBezTo>
                    <a:cubicBezTo>
                      <a:pt x="252" y="233"/>
                      <a:pt x="252" y="233"/>
                      <a:pt x="252" y="233"/>
                    </a:cubicBezTo>
                    <a:cubicBezTo>
                      <a:pt x="260" y="219"/>
                      <a:pt x="260" y="219"/>
                      <a:pt x="260" y="219"/>
                    </a:cubicBezTo>
                    <a:cubicBezTo>
                      <a:pt x="258" y="209"/>
                      <a:pt x="258" y="209"/>
                      <a:pt x="258" y="209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81"/>
                      <a:pt x="250" y="181"/>
                      <a:pt x="250" y="181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263" y="175"/>
                      <a:pt x="263" y="175"/>
                      <a:pt x="263" y="175"/>
                    </a:cubicBezTo>
                    <a:cubicBezTo>
                      <a:pt x="270" y="173"/>
                      <a:pt x="270" y="173"/>
                      <a:pt x="270" y="173"/>
                    </a:cubicBezTo>
                    <a:cubicBezTo>
                      <a:pt x="273" y="162"/>
                      <a:pt x="273" y="162"/>
                      <a:pt x="273" y="162"/>
                    </a:cubicBezTo>
                    <a:cubicBezTo>
                      <a:pt x="272" y="149"/>
                      <a:pt x="272" y="149"/>
                      <a:pt x="272" y="149"/>
                    </a:cubicBezTo>
                    <a:cubicBezTo>
                      <a:pt x="270" y="139"/>
                      <a:pt x="270" y="139"/>
                      <a:pt x="270" y="139"/>
                    </a:cubicBezTo>
                    <a:cubicBezTo>
                      <a:pt x="264" y="132"/>
                      <a:pt x="264" y="132"/>
                      <a:pt x="264" y="132"/>
                    </a:cubicBezTo>
                    <a:cubicBezTo>
                      <a:pt x="255" y="130"/>
                      <a:pt x="255" y="130"/>
                      <a:pt x="255" y="130"/>
                    </a:cubicBezTo>
                    <a:cubicBezTo>
                      <a:pt x="261" y="113"/>
                      <a:pt x="261" y="113"/>
                      <a:pt x="261" y="113"/>
                    </a:cubicBezTo>
                    <a:cubicBezTo>
                      <a:pt x="270" y="116"/>
                      <a:pt x="270" y="116"/>
                      <a:pt x="270" y="116"/>
                    </a:cubicBezTo>
                    <a:cubicBezTo>
                      <a:pt x="279" y="130"/>
                      <a:pt x="279" y="130"/>
                      <a:pt x="279" y="130"/>
                    </a:cubicBezTo>
                    <a:cubicBezTo>
                      <a:pt x="283" y="150"/>
                      <a:pt x="283" y="150"/>
                      <a:pt x="283" y="150"/>
                    </a:cubicBezTo>
                    <a:cubicBezTo>
                      <a:pt x="288" y="164"/>
                      <a:pt x="288" y="164"/>
                      <a:pt x="288" y="164"/>
                    </a:cubicBezTo>
                    <a:cubicBezTo>
                      <a:pt x="298" y="159"/>
                      <a:pt x="298" y="159"/>
                      <a:pt x="298" y="159"/>
                    </a:cubicBezTo>
                    <a:cubicBezTo>
                      <a:pt x="309" y="143"/>
                      <a:pt x="309" y="143"/>
                      <a:pt x="309" y="143"/>
                    </a:cubicBezTo>
                    <a:cubicBezTo>
                      <a:pt x="316" y="130"/>
                      <a:pt x="316" y="130"/>
                      <a:pt x="316" y="130"/>
                    </a:cubicBezTo>
                    <a:cubicBezTo>
                      <a:pt x="326" y="95"/>
                      <a:pt x="326" y="95"/>
                      <a:pt x="326" y="95"/>
                    </a:cubicBezTo>
                    <a:cubicBezTo>
                      <a:pt x="329" y="77"/>
                      <a:pt x="329" y="77"/>
                      <a:pt x="329" y="77"/>
                    </a:cubicBezTo>
                    <a:cubicBezTo>
                      <a:pt x="330" y="65"/>
                      <a:pt x="330" y="65"/>
                      <a:pt x="330" y="65"/>
                    </a:cubicBezTo>
                    <a:cubicBezTo>
                      <a:pt x="319" y="63"/>
                      <a:pt x="297" y="59"/>
                      <a:pt x="279" y="56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4" name="Freeform 110">
                <a:extLst>
                  <a:ext uri="{FF2B5EF4-FFF2-40B4-BE49-F238E27FC236}">
                    <a16:creationId xmlns:a16="http://schemas.microsoft.com/office/drawing/2014/main" id="{43633CF9-8BDE-4F6F-B4AE-84D9C7DA9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1703" y="3533772"/>
                <a:ext cx="1588" cy="1587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5" name="Freeform 111">
                <a:extLst>
                  <a:ext uri="{FF2B5EF4-FFF2-40B4-BE49-F238E27FC236}">
                    <a16:creationId xmlns:a16="http://schemas.microsoft.com/office/drawing/2014/main" id="{71247DF5-7656-4E40-B9AA-49C0AB4FD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815" y="4216397"/>
                <a:ext cx="1476376" cy="1181099"/>
              </a:xfrm>
              <a:custGeom>
                <a:avLst/>
                <a:gdLst>
                  <a:gd name="T0" fmla="*/ 835 w 1085"/>
                  <a:gd name="T1" fmla="*/ 595 h 868"/>
                  <a:gd name="T2" fmla="*/ 861 w 1085"/>
                  <a:gd name="T3" fmla="*/ 547 h 868"/>
                  <a:gd name="T4" fmla="*/ 958 w 1085"/>
                  <a:gd name="T5" fmla="*/ 514 h 868"/>
                  <a:gd name="T6" fmla="*/ 975 w 1085"/>
                  <a:gd name="T7" fmla="*/ 505 h 868"/>
                  <a:gd name="T8" fmla="*/ 1017 w 1085"/>
                  <a:gd name="T9" fmla="*/ 486 h 868"/>
                  <a:gd name="T10" fmla="*/ 1026 w 1085"/>
                  <a:gd name="T11" fmla="*/ 441 h 868"/>
                  <a:gd name="T12" fmla="*/ 1074 w 1085"/>
                  <a:gd name="T13" fmla="*/ 421 h 868"/>
                  <a:gd name="T14" fmla="*/ 1053 w 1085"/>
                  <a:gd name="T15" fmla="*/ 384 h 868"/>
                  <a:gd name="T16" fmla="*/ 1004 w 1085"/>
                  <a:gd name="T17" fmla="*/ 325 h 868"/>
                  <a:gd name="T18" fmla="*/ 938 w 1085"/>
                  <a:gd name="T19" fmla="*/ 302 h 868"/>
                  <a:gd name="T20" fmla="*/ 921 w 1085"/>
                  <a:gd name="T21" fmla="*/ 278 h 868"/>
                  <a:gd name="T22" fmla="*/ 911 w 1085"/>
                  <a:gd name="T23" fmla="*/ 255 h 868"/>
                  <a:gd name="T24" fmla="*/ 816 w 1085"/>
                  <a:gd name="T25" fmla="*/ 276 h 868"/>
                  <a:gd name="T26" fmla="*/ 713 w 1085"/>
                  <a:gd name="T27" fmla="*/ 276 h 868"/>
                  <a:gd name="T28" fmla="*/ 625 w 1085"/>
                  <a:gd name="T29" fmla="*/ 200 h 868"/>
                  <a:gd name="T30" fmla="*/ 534 w 1085"/>
                  <a:gd name="T31" fmla="*/ 252 h 868"/>
                  <a:gd name="T32" fmla="*/ 427 w 1085"/>
                  <a:gd name="T33" fmla="*/ 234 h 868"/>
                  <a:gd name="T34" fmla="*/ 403 w 1085"/>
                  <a:gd name="T35" fmla="*/ 164 h 868"/>
                  <a:gd name="T36" fmla="*/ 359 w 1085"/>
                  <a:gd name="T37" fmla="*/ 107 h 868"/>
                  <a:gd name="T38" fmla="*/ 276 w 1085"/>
                  <a:gd name="T39" fmla="*/ 63 h 868"/>
                  <a:gd name="T40" fmla="*/ 226 w 1085"/>
                  <a:gd name="T41" fmla="*/ 25 h 868"/>
                  <a:gd name="T42" fmla="*/ 179 w 1085"/>
                  <a:gd name="T43" fmla="*/ 22 h 868"/>
                  <a:gd name="T44" fmla="*/ 106 w 1085"/>
                  <a:gd name="T45" fmla="*/ 60 h 868"/>
                  <a:gd name="T46" fmla="*/ 54 w 1085"/>
                  <a:gd name="T47" fmla="*/ 172 h 868"/>
                  <a:gd name="T48" fmla="*/ 29 w 1085"/>
                  <a:gd name="T49" fmla="*/ 307 h 868"/>
                  <a:gd name="T50" fmla="*/ 56 w 1085"/>
                  <a:gd name="T51" fmla="*/ 389 h 868"/>
                  <a:gd name="T52" fmla="*/ 18 w 1085"/>
                  <a:gd name="T53" fmla="*/ 495 h 868"/>
                  <a:gd name="T54" fmla="*/ 67 w 1085"/>
                  <a:gd name="T55" fmla="*/ 641 h 868"/>
                  <a:gd name="T56" fmla="*/ 131 w 1085"/>
                  <a:gd name="T57" fmla="*/ 746 h 868"/>
                  <a:gd name="T58" fmla="*/ 153 w 1085"/>
                  <a:gd name="T59" fmla="*/ 774 h 868"/>
                  <a:gd name="T60" fmla="*/ 207 w 1085"/>
                  <a:gd name="T61" fmla="*/ 725 h 868"/>
                  <a:gd name="T62" fmla="*/ 264 w 1085"/>
                  <a:gd name="T63" fmla="*/ 697 h 868"/>
                  <a:gd name="T64" fmla="*/ 287 w 1085"/>
                  <a:gd name="T65" fmla="*/ 683 h 868"/>
                  <a:gd name="T66" fmla="*/ 281 w 1085"/>
                  <a:gd name="T67" fmla="*/ 778 h 868"/>
                  <a:gd name="T68" fmla="*/ 327 w 1085"/>
                  <a:gd name="T69" fmla="*/ 791 h 868"/>
                  <a:gd name="T70" fmla="*/ 389 w 1085"/>
                  <a:gd name="T71" fmla="*/ 819 h 868"/>
                  <a:gd name="T72" fmla="*/ 424 w 1085"/>
                  <a:gd name="T73" fmla="*/ 786 h 868"/>
                  <a:gd name="T74" fmla="*/ 476 w 1085"/>
                  <a:gd name="T75" fmla="*/ 809 h 868"/>
                  <a:gd name="T76" fmla="*/ 529 w 1085"/>
                  <a:gd name="T77" fmla="*/ 848 h 868"/>
                  <a:gd name="T78" fmla="*/ 573 w 1085"/>
                  <a:gd name="T79" fmla="*/ 819 h 868"/>
                  <a:gd name="T80" fmla="*/ 549 w 1085"/>
                  <a:gd name="T81" fmla="*/ 785 h 868"/>
                  <a:gd name="T82" fmla="*/ 535 w 1085"/>
                  <a:gd name="T83" fmla="*/ 742 h 868"/>
                  <a:gd name="T84" fmla="*/ 590 w 1085"/>
                  <a:gd name="T85" fmla="*/ 720 h 868"/>
                  <a:gd name="T86" fmla="*/ 502 w 1085"/>
                  <a:gd name="T87" fmla="*/ 716 h 868"/>
                  <a:gd name="T88" fmla="*/ 578 w 1085"/>
                  <a:gd name="T89" fmla="*/ 664 h 868"/>
                  <a:gd name="T90" fmla="*/ 645 w 1085"/>
                  <a:gd name="T91" fmla="*/ 654 h 868"/>
                  <a:gd name="T92" fmla="*/ 669 w 1085"/>
                  <a:gd name="T93" fmla="*/ 682 h 868"/>
                  <a:gd name="T94" fmla="*/ 676 w 1085"/>
                  <a:gd name="T95" fmla="*/ 670 h 868"/>
                  <a:gd name="T96" fmla="*/ 653 w 1085"/>
                  <a:gd name="T97" fmla="*/ 596 h 868"/>
                  <a:gd name="T98" fmla="*/ 672 w 1085"/>
                  <a:gd name="T99" fmla="*/ 573 h 868"/>
                  <a:gd name="T100" fmla="*/ 703 w 1085"/>
                  <a:gd name="T101" fmla="*/ 622 h 868"/>
                  <a:gd name="T102" fmla="*/ 728 w 1085"/>
                  <a:gd name="T103" fmla="*/ 647 h 868"/>
                  <a:gd name="T104" fmla="*/ 801 w 1085"/>
                  <a:gd name="T105" fmla="*/ 642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5" h="868">
                    <a:moveTo>
                      <a:pt x="832" y="644"/>
                    </a:moveTo>
                    <a:cubicBezTo>
                      <a:pt x="832" y="643"/>
                      <a:pt x="832" y="642"/>
                      <a:pt x="832" y="641"/>
                    </a:cubicBezTo>
                    <a:cubicBezTo>
                      <a:pt x="838" y="631"/>
                      <a:pt x="838" y="631"/>
                      <a:pt x="838" y="631"/>
                    </a:cubicBezTo>
                    <a:cubicBezTo>
                      <a:pt x="826" y="619"/>
                      <a:pt x="826" y="619"/>
                      <a:pt x="826" y="619"/>
                    </a:cubicBezTo>
                    <a:cubicBezTo>
                      <a:pt x="825" y="618"/>
                      <a:pt x="824" y="616"/>
                      <a:pt x="825" y="615"/>
                    </a:cubicBezTo>
                    <a:cubicBezTo>
                      <a:pt x="835" y="595"/>
                      <a:pt x="835" y="595"/>
                      <a:pt x="835" y="595"/>
                    </a:cubicBezTo>
                    <a:cubicBezTo>
                      <a:pt x="825" y="571"/>
                      <a:pt x="825" y="571"/>
                      <a:pt x="825" y="571"/>
                    </a:cubicBezTo>
                    <a:cubicBezTo>
                      <a:pt x="824" y="570"/>
                      <a:pt x="825" y="568"/>
                      <a:pt x="826" y="567"/>
                    </a:cubicBezTo>
                    <a:cubicBezTo>
                      <a:pt x="833" y="559"/>
                      <a:pt x="833" y="559"/>
                      <a:pt x="833" y="559"/>
                    </a:cubicBezTo>
                    <a:cubicBezTo>
                      <a:pt x="834" y="559"/>
                      <a:pt x="835" y="558"/>
                      <a:pt x="836" y="558"/>
                    </a:cubicBezTo>
                    <a:cubicBezTo>
                      <a:pt x="848" y="558"/>
                      <a:pt x="848" y="558"/>
                      <a:pt x="848" y="558"/>
                    </a:cubicBezTo>
                    <a:cubicBezTo>
                      <a:pt x="861" y="547"/>
                      <a:pt x="861" y="547"/>
                      <a:pt x="861" y="547"/>
                    </a:cubicBezTo>
                    <a:cubicBezTo>
                      <a:pt x="871" y="531"/>
                      <a:pt x="871" y="531"/>
                      <a:pt x="871" y="531"/>
                    </a:cubicBezTo>
                    <a:cubicBezTo>
                      <a:pt x="871" y="531"/>
                      <a:pt x="872" y="530"/>
                      <a:pt x="873" y="530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956" y="517"/>
                      <a:pt x="956" y="517"/>
                      <a:pt x="956" y="517"/>
                    </a:cubicBezTo>
                    <a:cubicBezTo>
                      <a:pt x="958" y="514"/>
                      <a:pt x="958" y="514"/>
                      <a:pt x="958" y="514"/>
                    </a:cubicBezTo>
                    <a:cubicBezTo>
                      <a:pt x="959" y="511"/>
                      <a:pt x="959" y="510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1" y="505"/>
                      <a:pt x="963" y="504"/>
                      <a:pt x="965" y="505"/>
                    </a:cubicBezTo>
                    <a:cubicBezTo>
                      <a:pt x="965" y="505"/>
                      <a:pt x="966" y="505"/>
                      <a:pt x="966" y="506"/>
                    </a:cubicBezTo>
                    <a:cubicBezTo>
                      <a:pt x="968" y="506"/>
                      <a:pt x="972" y="505"/>
                      <a:pt x="975" y="505"/>
                    </a:cubicBezTo>
                    <a:cubicBezTo>
                      <a:pt x="990" y="491"/>
                      <a:pt x="992" y="492"/>
                      <a:pt x="994" y="493"/>
                    </a:cubicBezTo>
                    <a:cubicBezTo>
                      <a:pt x="995" y="494"/>
                      <a:pt x="996" y="495"/>
                      <a:pt x="996" y="497"/>
                    </a:cubicBezTo>
                    <a:cubicBezTo>
                      <a:pt x="997" y="497"/>
                      <a:pt x="998" y="497"/>
                      <a:pt x="999" y="497"/>
                    </a:cubicBezTo>
                    <a:cubicBezTo>
                      <a:pt x="1003" y="488"/>
                      <a:pt x="1003" y="488"/>
                      <a:pt x="1003" y="488"/>
                    </a:cubicBezTo>
                    <a:cubicBezTo>
                      <a:pt x="1004" y="487"/>
                      <a:pt x="1005" y="486"/>
                      <a:pt x="1007" y="486"/>
                    </a:cubicBezTo>
                    <a:cubicBezTo>
                      <a:pt x="1017" y="486"/>
                      <a:pt x="1017" y="486"/>
                      <a:pt x="1017" y="486"/>
                    </a:cubicBezTo>
                    <a:cubicBezTo>
                      <a:pt x="1017" y="479"/>
                      <a:pt x="1017" y="479"/>
                      <a:pt x="1017" y="479"/>
                    </a:cubicBezTo>
                    <a:cubicBezTo>
                      <a:pt x="1017" y="478"/>
                      <a:pt x="1017" y="477"/>
                      <a:pt x="1018" y="476"/>
                    </a:cubicBezTo>
                    <a:cubicBezTo>
                      <a:pt x="1023" y="469"/>
                      <a:pt x="1023" y="469"/>
                      <a:pt x="1023" y="469"/>
                    </a:cubicBezTo>
                    <a:cubicBezTo>
                      <a:pt x="1023" y="457"/>
                      <a:pt x="1023" y="457"/>
                      <a:pt x="1023" y="457"/>
                    </a:cubicBezTo>
                    <a:cubicBezTo>
                      <a:pt x="1023" y="456"/>
                      <a:pt x="1023" y="456"/>
                      <a:pt x="1023" y="456"/>
                    </a:cubicBezTo>
                    <a:cubicBezTo>
                      <a:pt x="1026" y="441"/>
                      <a:pt x="1026" y="441"/>
                      <a:pt x="1026" y="441"/>
                    </a:cubicBezTo>
                    <a:cubicBezTo>
                      <a:pt x="1027" y="439"/>
                      <a:pt x="1028" y="438"/>
                      <a:pt x="1030" y="438"/>
                    </a:cubicBezTo>
                    <a:cubicBezTo>
                      <a:pt x="1050" y="438"/>
                      <a:pt x="1050" y="438"/>
                      <a:pt x="1050" y="438"/>
                    </a:cubicBezTo>
                    <a:cubicBezTo>
                      <a:pt x="1050" y="438"/>
                      <a:pt x="1051" y="438"/>
                      <a:pt x="1052" y="438"/>
                    </a:cubicBezTo>
                    <a:cubicBezTo>
                      <a:pt x="1060" y="443"/>
                      <a:pt x="1060" y="443"/>
                      <a:pt x="1060" y="443"/>
                    </a:cubicBezTo>
                    <a:cubicBezTo>
                      <a:pt x="1069" y="439"/>
                      <a:pt x="1069" y="439"/>
                      <a:pt x="1069" y="439"/>
                    </a:cubicBezTo>
                    <a:cubicBezTo>
                      <a:pt x="1074" y="421"/>
                      <a:pt x="1074" y="421"/>
                      <a:pt x="1074" y="421"/>
                    </a:cubicBezTo>
                    <a:cubicBezTo>
                      <a:pt x="1074" y="419"/>
                      <a:pt x="1076" y="418"/>
                      <a:pt x="1078" y="418"/>
                    </a:cubicBezTo>
                    <a:cubicBezTo>
                      <a:pt x="1078" y="418"/>
                      <a:pt x="1078" y="418"/>
                      <a:pt x="1078" y="418"/>
                    </a:cubicBezTo>
                    <a:cubicBezTo>
                      <a:pt x="1078" y="418"/>
                      <a:pt x="1078" y="417"/>
                      <a:pt x="1078" y="417"/>
                    </a:cubicBezTo>
                    <a:cubicBezTo>
                      <a:pt x="1085" y="397"/>
                      <a:pt x="1085" y="397"/>
                      <a:pt x="1085" y="397"/>
                    </a:cubicBezTo>
                    <a:cubicBezTo>
                      <a:pt x="1073" y="381"/>
                      <a:pt x="1073" y="381"/>
                      <a:pt x="1073" y="381"/>
                    </a:cubicBezTo>
                    <a:cubicBezTo>
                      <a:pt x="1053" y="384"/>
                      <a:pt x="1053" y="384"/>
                      <a:pt x="1053" y="384"/>
                    </a:cubicBezTo>
                    <a:cubicBezTo>
                      <a:pt x="1051" y="385"/>
                      <a:pt x="1050" y="384"/>
                      <a:pt x="1049" y="383"/>
                    </a:cubicBezTo>
                    <a:cubicBezTo>
                      <a:pt x="1042" y="374"/>
                      <a:pt x="1042" y="374"/>
                      <a:pt x="1042" y="374"/>
                    </a:cubicBezTo>
                    <a:cubicBezTo>
                      <a:pt x="1031" y="368"/>
                      <a:pt x="1031" y="368"/>
                      <a:pt x="1031" y="368"/>
                    </a:cubicBezTo>
                    <a:cubicBezTo>
                      <a:pt x="1030" y="368"/>
                      <a:pt x="1030" y="367"/>
                      <a:pt x="1029" y="367"/>
                    </a:cubicBezTo>
                    <a:cubicBezTo>
                      <a:pt x="1013" y="340"/>
                      <a:pt x="1013" y="340"/>
                      <a:pt x="1013" y="340"/>
                    </a:cubicBezTo>
                    <a:cubicBezTo>
                      <a:pt x="1004" y="325"/>
                      <a:pt x="1004" y="325"/>
                      <a:pt x="1004" y="325"/>
                    </a:cubicBezTo>
                    <a:cubicBezTo>
                      <a:pt x="991" y="325"/>
                      <a:pt x="991" y="325"/>
                      <a:pt x="991" y="325"/>
                    </a:cubicBezTo>
                    <a:cubicBezTo>
                      <a:pt x="990" y="325"/>
                      <a:pt x="989" y="324"/>
                      <a:pt x="988" y="323"/>
                    </a:cubicBezTo>
                    <a:cubicBezTo>
                      <a:pt x="982" y="315"/>
                      <a:pt x="982" y="315"/>
                      <a:pt x="982" y="315"/>
                    </a:cubicBezTo>
                    <a:cubicBezTo>
                      <a:pt x="958" y="310"/>
                      <a:pt x="958" y="310"/>
                      <a:pt x="958" y="310"/>
                    </a:cubicBezTo>
                    <a:cubicBezTo>
                      <a:pt x="958" y="310"/>
                      <a:pt x="957" y="310"/>
                      <a:pt x="957" y="310"/>
                    </a:cubicBezTo>
                    <a:cubicBezTo>
                      <a:pt x="938" y="302"/>
                      <a:pt x="938" y="302"/>
                      <a:pt x="938" y="302"/>
                    </a:cubicBezTo>
                    <a:cubicBezTo>
                      <a:pt x="937" y="301"/>
                      <a:pt x="936" y="300"/>
                      <a:pt x="936" y="299"/>
                    </a:cubicBezTo>
                    <a:cubicBezTo>
                      <a:pt x="936" y="292"/>
                      <a:pt x="936" y="292"/>
                      <a:pt x="936" y="292"/>
                    </a:cubicBezTo>
                    <a:cubicBezTo>
                      <a:pt x="930" y="288"/>
                      <a:pt x="930" y="288"/>
                      <a:pt x="930" y="288"/>
                    </a:cubicBezTo>
                    <a:cubicBezTo>
                      <a:pt x="930" y="288"/>
                      <a:pt x="929" y="288"/>
                      <a:pt x="929" y="288"/>
                    </a:cubicBezTo>
                    <a:cubicBezTo>
                      <a:pt x="923" y="281"/>
                      <a:pt x="923" y="281"/>
                      <a:pt x="923" y="281"/>
                    </a:cubicBezTo>
                    <a:cubicBezTo>
                      <a:pt x="922" y="280"/>
                      <a:pt x="921" y="279"/>
                      <a:pt x="921" y="278"/>
                    </a:cubicBezTo>
                    <a:cubicBezTo>
                      <a:pt x="921" y="277"/>
                      <a:pt x="922" y="276"/>
                      <a:pt x="923" y="275"/>
                    </a:cubicBezTo>
                    <a:cubicBezTo>
                      <a:pt x="946" y="256"/>
                      <a:pt x="946" y="256"/>
                      <a:pt x="946" y="256"/>
                    </a:cubicBezTo>
                    <a:cubicBezTo>
                      <a:pt x="946" y="251"/>
                      <a:pt x="946" y="251"/>
                      <a:pt x="946" y="251"/>
                    </a:cubicBezTo>
                    <a:cubicBezTo>
                      <a:pt x="932" y="262"/>
                      <a:pt x="932" y="262"/>
                      <a:pt x="932" y="262"/>
                    </a:cubicBezTo>
                    <a:cubicBezTo>
                      <a:pt x="931" y="263"/>
                      <a:pt x="929" y="263"/>
                      <a:pt x="928" y="263"/>
                    </a:cubicBezTo>
                    <a:cubicBezTo>
                      <a:pt x="911" y="255"/>
                      <a:pt x="911" y="255"/>
                      <a:pt x="911" y="255"/>
                    </a:cubicBezTo>
                    <a:cubicBezTo>
                      <a:pt x="911" y="255"/>
                      <a:pt x="910" y="255"/>
                      <a:pt x="910" y="254"/>
                    </a:cubicBezTo>
                    <a:cubicBezTo>
                      <a:pt x="903" y="248"/>
                      <a:pt x="903" y="248"/>
                      <a:pt x="903" y="248"/>
                    </a:cubicBezTo>
                    <a:cubicBezTo>
                      <a:pt x="864" y="246"/>
                      <a:pt x="864" y="246"/>
                      <a:pt x="864" y="246"/>
                    </a:cubicBezTo>
                    <a:cubicBezTo>
                      <a:pt x="833" y="277"/>
                      <a:pt x="833" y="277"/>
                      <a:pt x="833" y="277"/>
                    </a:cubicBezTo>
                    <a:cubicBezTo>
                      <a:pt x="832" y="278"/>
                      <a:pt x="831" y="279"/>
                      <a:pt x="830" y="279"/>
                    </a:cubicBezTo>
                    <a:cubicBezTo>
                      <a:pt x="816" y="276"/>
                      <a:pt x="816" y="276"/>
                      <a:pt x="816" y="276"/>
                    </a:cubicBezTo>
                    <a:cubicBezTo>
                      <a:pt x="790" y="305"/>
                      <a:pt x="790" y="305"/>
                      <a:pt x="790" y="305"/>
                    </a:cubicBezTo>
                    <a:cubicBezTo>
                      <a:pt x="789" y="306"/>
                      <a:pt x="788" y="306"/>
                      <a:pt x="787" y="306"/>
                    </a:cubicBezTo>
                    <a:cubicBezTo>
                      <a:pt x="777" y="306"/>
                      <a:pt x="777" y="306"/>
                      <a:pt x="777" y="306"/>
                    </a:cubicBezTo>
                    <a:cubicBezTo>
                      <a:pt x="776" y="306"/>
                      <a:pt x="775" y="306"/>
                      <a:pt x="774" y="305"/>
                    </a:cubicBezTo>
                    <a:cubicBezTo>
                      <a:pt x="755" y="284"/>
                      <a:pt x="755" y="284"/>
                      <a:pt x="755" y="284"/>
                    </a:cubicBezTo>
                    <a:cubicBezTo>
                      <a:pt x="713" y="276"/>
                      <a:pt x="713" y="276"/>
                      <a:pt x="713" y="276"/>
                    </a:cubicBezTo>
                    <a:cubicBezTo>
                      <a:pt x="678" y="285"/>
                      <a:pt x="678" y="285"/>
                      <a:pt x="678" y="285"/>
                    </a:cubicBezTo>
                    <a:cubicBezTo>
                      <a:pt x="676" y="285"/>
                      <a:pt x="675" y="285"/>
                      <a:pt x="674" y="284"/>
                    </a:cubicBezTo>
                    <a:cubicBezTo>
                      <a:pt x="634" y="250"/>
                      <a:pt x="634" y="250"/>
                      <a:pt x="634" y="250"/>
                    </a:cubicBezTo>
                    <a:cubicBezTo>
                      <a:pt x="633" y="249"/>
                      <a:pt x="633" y="249"/>
                      <a:pt x="633" y="248"/>
                    </a:cubicBezTo>
                    <a:cubicBezTo>
                      <a:pt x="626" y="201"/>
                      <a:pt x="626" y="201"/>
                      <a:pt x="626" y="201"/>
                    </a:cubicBezTo>
                    <a:cubicBezTo>
                      <a:pt x="625" y="200"/>
                      <a:pt x="625" y="200"/>
                      <a:pt x="625" y="200"/>
                    </a:cubicBezTo>
                    <a:cubicBezTo>
                      <a:pt x="618" y="208"/>
                      <a:pt x="618" y="208"/>
                      <a:pt x="618" y="208"/>
                    </a:cubicBezTo>
                    <a:cubicBezTo>
                      <a:pt x="615" y="236"/>
                      <a:pt x="615" y="236"/>
                      <a:pt x="615" y="236"/>
                    </a:cubicBezTo>
                    <a:cubicBezTo>
                      <a:pt x="615" y="237"/>
                      <a:pt x="614" y="238"/>
                      <a:pt x="613" y="239"/>
                    </a:cubicBezTo>
                    <a:cubicBezTo>
                      <a:pt x="612" y="240"/>
                      <a:pt x="611" y="240"/>
                      <a:pt x="610" y="239"/>
                    </a:cubicBezTo>
                    <a:cubicBezTo>
                      <a:pt x="582" y="231"/>
                      <a:pt x="582" y="231"/>
                      <a:pt x="582" y="231"/>
                    </a:cubicBezTo>
                    <a:cubicBezTo>
                      <a:pt x="534" y="252"/>
                      <a:pt x="534" y="252"/>
                      <a:pt x="534" y="252"/>
                    </a:cubicBezTo>
                    <a:cubicBezTo>
                      <a:pt x="533" y="253"/>
                      <a:pt x="531" y="253"/>
                      <a:pt x="530" y="252"/>
                    </a:cubicBezTo>
                    <a:cubicBezTo>
                      <a:pt x="498" y="227"/>
                      <a:pt x="498" y="227"/>
                      <a:pt x="498" y="227"/>
                    </a:cubicBezTo>
                    <a:cubicBezTo>
                      <a:pt x="478" y="227"/>
                      <a:pt x="478" y="227"/>
                      <a:pt x="478" y="227"/>
                    </a:cubicBezTo>
                    <a:cubicBezTo>
                      <a:pt x="477" y="227"/>
                      <a:pt x="476" y="227"/>
                      <a:pt x="475" y="226"/>
                    </a:cubicBezTo>
                    <a:cubicBezTo>
                      <a:pt x="470" y="221"/>
                      <a:pt x="470" y="221"/>
                      <a:pt x="470" y="221"/>
                    </a:cubicBezTo>
                    <a:cubicBezTo>
                      <a:pt x="427" y="234"/>
                      <a:pt x="427" y="234"/>
                      <a:pt x="427" y="234"/>
                    </a:cubicBezTo>
                    <a:cubicBezTo>
                      <a:pt x="427" y="235"/>
                      <a:pt x="426" y="235"/>
                      <a:pt x="425" y="234"/>
                    </a:cubicBezTo>
                    <a:cubicBezTo>
                      <a:pt x="397" y="224"/>
                      <a:pt x="397" y="224"/>
                      <a:pt x="397" y="224"/>
                    </a:cubicBezTo>
                    <a:cubicBezTo>
                      <a:pt x="395" y="223"/>
                      <a:pt x="394" y="222"/>
                      <a:pt x="394" y="221"/>
                    </a:cubicBezTo>
                    <a:cubicBezTo>
                      <a:pt x="391" y="196"/>
                      <a:pt x="391" y="196"/>
                      <a:pt x="391" y="196"/>
                    </a:cubicBezTo>
                    <a:cubicBezTo>
                      <a:pt x="391" y="195"/>
                      <a:pt x="391" y="194"/>
                      <a:pt x="391" y="194"/>
                    </a:cubicBezTo>
                    <a:cubicBezTo>
                      <a:pt x="403" y="164"/>
                      <a:pt x="403" y="164"/>
                      <a:pt x="403" y="164"/>
                    </a:cubicBezTo>
                    <a:cubicBezTo>
                      <a:pt x="399" y="141"/>
                      <a:pt x="399" y="141"/>
                      <a:pt x="399" y="141"/>
                    </a:cubicBezTo>
                    <a:cubicBezTo>
                      <a:pt x="380" y="127"/>
                      <a:pt x="380" y="127"/>
                      <a:pt x="380" y="127"/>
                    </a:cubicBezTo>
                    <a:cubicBezTo>
                      <a:pt x="379" y="127"/>
                      <a:pt x="379" y="126"/>
                      <a:pt x="378" y="125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61" y="109"/>
                      <a:pt x="361" y="109"/>
                      <a:pt x="361" y="109"/>
                    </a:cubicBezTo>
                    <a:cubicBezTo>
                      <a:pt x="360" y="109"/>
                      <a:pt x="359" y="108"/>
                      <a:pt x="359" y="107"/>
                    </a:cubicBezTo>
                    <a:cubicBezTo>
                      <a:pt x="349" y="89"/>
                      <a:pt x="349" y="89"/>
                      <a:pt x="349" y="89"/>
                    </a:cubicBezTo>
                    <a:cubicBezTo>
                      <a:pt x="339" y="67"/>
                      <a:pt x="339" y="67"/>
                      <a:pt x="339" y="67"/>
                    </a:cubicBezTo>
                    <a:cubicBezTo>
                      <a:pt x="294" y="73"/>
                      <a:pt x="294" y="73"/>
                      <a:pt x="294" y="73"/>
                    </a:cubicBezTo>
                    <a:cubicBezTo>
                      <a:pt x="293" y="73"/>
                      <a:pt x="292" y="72"/>
                      <a:pt x="291" y="72"/>
                    </a:cubicBezTo>
                    <a:cubicBezTo>
                      <a:pt x="276" y="64"/>
                      <a:pt x="276" y="64"/>
                      <a:pt x="276" y="64"/>
                    </a:cubicBezTo>
                    <a:cubicBezTo>
                      <a:pt x="276" y="63"/>
                      <a:pt x="276" y="63"/>
                      <a:pt x="276" y="63"/>
                    </a:cubicBezTo>
                    <a:cubicBezTo>
                      <a:pt x="259" y="50"/>
                      <a:pt x="259" y="50"/>
                      <a:pt x="259" y="50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1" y="47"/>
                      <a:pt x="231" y="46"/>
                    </a:cubicBezTo>
                    <a:cubicBezTo>
                      <a:pt x="227" y="40"/>
                      <a:pt x="227" y="40"/>
                      <a:pt x="227" y="40"/>
                    </a:cubicBezTo>
                    <a:cubicBezTo>
                      <a:pt x="226" y="39"/>
                      <a:pt x="226" y="38"/>
                      <a:pt x="226" y="38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02" y="19"/>
                      <a:pt x="202" y="19"/>
                      <a:pt x="202" y="19"/>
                    </a:cubicBezTo>
                    <a:cubicBezTo>
                      <a:pt x="200" y="19"/>
                      <a:pt x="199" y="17"/>
                      <a:pt x="199" y="16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79" y="21"/>
                      <a:pt x="179" y="22"/>
                      <a:pt x="179" y="22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5" y="51"/>
                      <a:pt x="154" y="52"/>
                      <a:pt x="153" y="52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18" y="62"/>
                      <a:pt x="118" y="62"/>
                      <a:pt x="118" y="62"/>
                    </a:cubicBezTo>
                    <a:cubicBezTo>
                      <a:pt x="117" y="63"/>
                      <a:pt x="116" y="63"/>
                      <a:pt x="115" y="6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93"/>
                      <a:pt x="92" y="93"/>
                      <a:pt x="91" y="94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5" y="170"/>
                      <a:pt x="55" y="170"/>
                      <a:pt x="55" y="170"/>
                    </a:cubicBezTo>
                    <a:cubicBezTo>
                      <a:pt x="55" y="171"/>
                      <a:pt x="55" y="171"/>
                      <a:pt x="54" y="172"/>
                    </a:cubicBezTo>
                    <a:cubicBezTo>
                      <a:pt x="32" y="210"/>
                      <a:pt x="32" y="210"/>
                      <a:pt x="32" y="210"/>
                    </a:cubicBezTo>
                    <a:cubicBezTo>
                      <a:pt x="23" y="241"/>
                      <a:pt x="23" y="241"/>
                      <a:pt x="23" y="241"/>
                    </a:cubicBezTo>
                    <a:cubicBezTo>
                      <a:pt x="17" y="264"/>
                      <a:pt x="17" y="264"/>
                      <a:pt x="17" y="264"/>
                    </a:cubicBezTo>
                    <a:cubicBezTo>
                      <a:pt x="15" y="296"/>
                      <a:pt x="15" y="296"/>
                      <a:pt x="15" y="296"/>
                    </a:cubicBezTo>
                    <a:cubicBezTo>
                      <a:pt x="27" y="304"/>
                      <a:pt x="27" y="304"/>
                      <a:pt x="27" y="304"/>
                    </a:cubicBezTo>
                    <a:cubicBezTo>
                      <a:pt x="28" y="305"/>
                      <a:pt x="29" y="306"/>
                      <a:pt x="29" y="307"/>
                    </a:cubicBezTo>
                    <a:cubicBezTo>
                      <a:pt x="32" y="325"/>
                      <a:pt x="32" y="325"/>
                      <a:pt x="32" y="325"/>
                    </a:cubicBezTo>
                    <a:cubicBezTo>
                      <a:pt x="41" y="338"/>
                      <a:pt x="41" y="338"/>
                      <a:pt x="41" y="338"/>
                    </a:cubicBezTo>
                    <a:cubicBezTo>
                      <a:pt x="42" y="339"/>
                      <a:pt x="42" y="340"/>
                      <a:pt x="42" y="341"/>
                    </a:cubicBezTo>
                    <a:cubicBezTo>
                      <a:pt x="35" y="364"/>
                      <a:pt x="35" y="364"/>
                      <a:pt x="35" y="364"/>
                    </a:cubicBezTo>
                    <a:cubicBezTo>
                      <a:pt x="55" y="385"/>
                      <a:pt x="55" y="385"/>
                      <a:pt x="55" y="385"/>
                    </a:cubicBezTo>
                    <a:cubicBezTo>
                      <a:pt x="55" y="386"/>
                      <a:pt x="56" y="387"/>
                      <a:pt x="56" y="389"/>
                    </a:cubicBezTo>
                    <a:cubicBezTo>
                      <a:pt x="53" y="407"/>
                      <a:pt x="52" y="408"/>
                      <a:pt x="51" y="409"/>
                    </a:cubicBezTo>
                    <a:cubicBezTo>
                      <a:pt x="50" y="410"/>
                      <a:pt x="47" y="419"/>
                      <a:pt x="44" y="427"/>
                    </a:cubicBezTo>
                    <a:cubicBezTo>
                      <a:pt x="44" y="427"/>
                      <a:pt x="43" y="428"/>
                      <a:pt x="43" y="428"/>
                    </a:cubicBezTo>
                    <a:cubicBezTo>
                      <a:pt x="21" y="452"/>
                      <a:pt x="21" y="452"/>
                      <a:pt x="21" y="45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3"/>
                      <a:pt x="19" y="494"/>
                      <a:pt x="18" y="495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2"/>
                      <a:pt x="0" y="512"/>
                      <a:pt x="0" y="512"/>
                    </a:cubicBezTo>
                    <a:cubicBezTo>
                      <a:pt x="20" y="560"/>
                      <a:pt x="20" y="560"/>
                      <a:pt x="20" y="560"/>
                    </a:cubicBezTo>
                    <a:cubicBezTo>
                      <a:pt x="20" y="561"/>
                      <a:pt x="21" y="562"/>
                      <a:pt x="21" y="562"/>
                    </a:cubicBezTo>
                    <a:cubicBezTo>
                      <a:pt x="21" y="597"/>
                      <a:pt x="21" y="597"/>
                      <a:pt x="21" y="597"/>
                    </a:cubicBezTo>
                    <a:cubicBezTo>
                      <a:pt x="67" y="641"/>
                      <a:pt x="67" y="641"/>
                      <a:pt x="67" y="641"/>
                    </a:cubicBezTo>
                    <a:cubicBezTo>
                      <a:pt x="68" y="641"/>
                      <a:pt x="68" y="642"/>
                      <a:pt x="68" y="643"/>
                    </a:cubicBezTo>
                    <a:cubicBezTo>
                      <a:pt x="73" y="677"/>
                      <a:pt x="73" y="677"/>
                      <a:pt x="73" y="677"/>
                    </a:cubicBezTo>
                    <a:cubicBezTo>
                      <a:pt x="115" y="708"/>
                      <a:pt x="115" y="708"/>
                      <a:pt x="115" y="708"/>
                    </a:cubicBezTo>
                    <a:cubicBezTo>
                      <a:pt x="116" y="708"/>
                      <a:pt x="116" y="709"/>
                      <a:pt x="116" y="709"/>
                    </a:cubicBezTo>
                    <a:cubicBezTo>
                      <a:pt x="131" y="744"/>
                      <a:pt x="131" y="744"/>
                      <a:pt x="131" y="744"/>
                    </a:cubicBezTo>
                    <a:cubicBezTo>
                      <a:pt x="131" y="744"/>
                      <a:pt x="131" y="745"/>
                      <a:pt x="131" y="746"/>
                    </a:cubicBezTo>
                    <a:cubicBezTo>
                      <a:pt x="126" y="771"/>
                      <a:pt x="126" y="771"/>
                      <a:pt x="126" y="771"/>
                    </a:cubicBezTo>
                    <a:cubicBezTo>
                      <a:pt x="129" y="774"/>
                      <a:pt x="129" y="774"/>
                      <a:pt x="129" y="774"/>
                    </a:cubicBezTo>
                    <a:cubicBezTo>
                      <a:pt x="134" y="770"/>
                      <a:pt x="134" y="770"/>
                      <a:pt x="134" y="770"/>
                    </a:cubicBezTo>
                    <a:cubicBezTo>
                      <a:pt x="139" y="769"/>
                      <a:pt x="139" y="769"/>
                      <a:pt x="139" y="769"/>
                    </a:cubicBezTo>
                    <a:cubicBezTo>
                      <a:pt x="146" y="771"/>
                      <a:pt x="146" y="771"/>
                      <a:pt x="146" y="771"/>
                    </a:cubicBezTo>
                    <a:cubicBezTo>
                      <a:pt x="153" y="774"/>
                      <a:pt x="153" y="774"/>
                      <a:pt x="153" y="774"/>
                    </a:cubicBezTo>
                    <a:cubicBezTo>
                      <a:pt x="171" y="772"/>
                      <a:pt x="171" y="772"/>
                      <a:pt x="171" y="772"/>
                    </a:cubicBezTo>
                    <a:cubicBezTo>
                      <a:pt x="185" y="759"/>
                      <a:pt x="185" y="759"/>
                      <a:pt x="185" y="759"/>
                    </a:cubicBezTo>
                    <a:cubicBezTo>
                      <a:pt x="193" y="738"/>
                      <a:pt x="193" y="738"/>
                      <a:pt x="193" y="738"/>
                    </a:cubicBezTo>
                    <a:cubicBezTo>
                      <a:pt x="195" y="711"/>
                      <a:pt x="195" y="711"/>
                      <a:pt x="195" y="711"/>
                    </a:cubicBezTo>
                    <a:cubicBezTo>
                      <a:pt x="203" y="717"/>
                      <a:pt x="203" y="717"/>
                      <a:pt x="203" y="717"/>
                    </a:cubicBezTo>
                    <a:cubicBezTo>
                      <a:pt x="207" y="725"/>
                      <a:pt x="207" y="725"/>
                      <a:pt x="207" y="725"/>
                    </a:cubicBezTo>
                    <a:cubicBezTo>
                      <a:pt x="214" y="745"/>
                      <a:pt x="214" y="745"/>
                      <a:pt x="214" y="745"/>
                    </a:cubicBezTo>
                    <a:cubicBezTo>
                      <a:pt x="232" y="734"/>
                      <a:pt x="232" y="734"/>
                      <a:pt x="232" y="734"/>
                    </a:cubicBezTo>
                    <a:cubicBezTo>
                      <a:pt x="251" y="734"/>
                      <a:pt x="251" y="734"/>
                      <a:pt x="251" y="734"/>
                    </a:cubicBezTo>
                    <a:cubicBezTo>
                      <a:pt x="259" y="728"/>
                      <a:pt x="259" y="728"/>
                      <a:pt x="259" y="728"/>
                    </a:cubicBezTo>
                    <a:cubicBezTo>
                      <a:pt x="247" y="699"/>
                      <a:pt x="247" y="699"/>
                      <a:pt x="247" y="699"/>
                    </a:cubicBezTo>
                    <a:cubicBezTo>
                      <a:pt x="264" y="697"/>
                      <a:pt x="264" y="697"/>
                      <a:pt x="264" y="697"/>
                    </a:cubicBezTo>
                    <a:cubicBezTo>
                      <a:pt x="275" y="686"/>
                      <a:pt x="275" y="686"/>
                      <a:pt x="275" y="686"/>
                    </a:cubicBezTo>
                    <a:cubicBezTo>
                      <a:pt x="283" y="671"/>
                      <a:pt x="283" y="671"/>
                      <a:pt x="283" y="671"/>
                    </a:cubicBezTo>
                    <a:cubicBezTo>
                      <a:pt x="294" y="658"/>
                      <a:pt x="294" y="658"/>
                      <a:pt x="294" y="658"/>
                    </a:cubicBezTo>
                    <a:cubicBezTo>
                      <a:pt x="293" y="669"/>
                      <a:pt x="293" y="669"/>
                      <a:pt x="293" y="669"/>
                    </a:cubicBezTo>
                    <a:cubicBezTo>
                      <a:pt x="290" y="676"/>
                      <a:pt x="290" y="676"/>
                      <a:pt x="290" y="676"/>
                    </a:cubicBezTo>
                    <a:cubicBezTo>
                      <a:pt x="287" y="683"/>
                      <a:pt x="287" y="683"/>
                      <a:pt x="287" y="683"/>
                    </a:cubicBezTo>
                    <a:cubicBezTo>
                      <a:pt x="285" y="687"/>
                      <a:pt x="285" y="687"/>
                      <a:pt x="285" y="687"/>
                    </a:cubicBezTo>
                    <a:cubicBezTo>
                      <a:pt x="283" y="697"/>
                      <a:pt x="283" y="697"/>
                      <a:pt x="283" y="697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83" y="765"/>
                      <a:pt x="283" y="765"/>
                      <a:pt x="283" y="765"/>
                    </a:cubicBezTo>
                    <a:cubicBezTo>
                      <a:pt x="282" y="772"/>
                      <a:pt x="282" y="772"/>
                      <a:pt x="282" y="772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5" y="785"/>
                      <a:pt x="285" y="785"/>
                      <a:pt x="285" y="785"/>
                    </a:cubicBezTo>
                    <a:cubicBezTo>
                      <a:pt x="290" y="788"/>
                      <a:pt x="290" y="788"/>
                      <a:pt x="290" y="788"/>
                    </a:cubicBezTo>
                    <a:cubicBezTo>
                      <a:pt x="306" y="789"/>
                      <a:pt x="306" y="789"/>
                      <a:pt x="306" y="789"/>
                    </a:cubicBezTo>
                    <a:cubicBezTo>
                      <a:pt x="316" y="791"/>
                      <a:pt x="316" y="791"/>
                      <a:pt x="316" y="791"/>
                    </a:cubicBezTo>
                    <a:cubicBezTo>
                      <a:pt x="324" y="790"/>
                      <a:pt x="324" y="790"/>
                      <a:pt x="324" y="790"/>
                    </a:cubicBezTo>
                    <a:cubicBezTo>
                      <a:pt x="327" y="791"/>
                      <a:pt x="327" y="791"/>
                      <a:pt x="327" y="791"/>
                    </a:cubicBezTo>
                    <a:cubicBezTo>
                      <a:pt x="328" y="794"/>
                      <a:pt x="328" y="794"/>
                      <a:pt x="328" y="794"/>
                    </a:cubicBezTo>
                    <a:cubicBezTo>
                      <a:pt x="328" y="806"/>
                      <a:pt x="328" y="806"/>
                      <a:pt x="328" y="806"/>
                    </a:cubicBezTo>
                    <a:cubicBezTo>
                      <a:pt x="330" y="811"/>
                      <a:pt x="330" y="811"/>
                      <a:pt x="330" y="811"/>
                    </a:cubicBezTo>
                    <a:cubicBezTo>
                      <a:pt x="342" y="818"/>
                      <a:pt x="342" y="818"/>
                      <a:pt x="342" y="818"/>
                    </a:cubicBezTo>
                    <a:cubicBezTo>
                      <a:pt x="374" y="816"/>
                      <a:pt x="374" y="816"/>
                      <a:pt x="374" y="816"/>
                    </a:cubicBezTo>
                    <a:cubicBezTo>
                      <a:pt x="389" y="819"/>
                      <a:pt x="389" y="819"/>
                      <a:pt x="389" y="819"/>
                    </a:cubicBezTo>
                    <a:cubicBezTo>
                      <a:pt x="388" y="807"/>
                      <a:pt x="388" y="807"/>
                      <a:pt x="388" y="807"/>
                    </a:cubicBezTo>
                    <a:cubicBezTo>
                      <a:pt x="390" y="794"/>
                      <a:pt x="390" y="794"/>
                      <a:pt x="390" y="794"/>
                    </a:cubicBezTo>
                    <a:cubicBezTo>
                      <a:pt x="394" y="784"/>
                      <a:pt x="394" y="784"/>
                      <a:pt x="394" y="784"/>
                    </a:cubicBezTo>
                    <a:cubicBezTo>
                      <a:pt x="400" y="779"/>
                      <a:pt x="400" y="779"/>
                      <a:pt x="400" y="779"/>
                    </a:cubicBezTo>
                    <a:cubicBezTo>
                      <a:pt x="416" y="781"/>
                      <a:pt x="416" y="781"/>
                      <a:pt x="416" y="781"/>
                    </a:cubicBezTo>
                    <a:cubicBezTo>
                      <a:pt x="424" y="786"/>
                      <a:pt x="424" y="786"/>
                      <a:pt x="424" y="786"/>
                    </a:cubicBezTo>
                    <a:cubicBezTo>
                      <a:pt x="438" y="805"/>
                      <a:pt x="438" y="805"/>
                      <a:pt x="438" y="805"/>
                    </a:cubicBezTo>
                    <a:cubicBezTo>
                      <a:pt x="454" y="804"/>
                      <a:pt x="454" y="804"/>
                      <a:pt x="454" y="804"/>
                    </a:cubicBezTo>
                    <a:cubicBezTo>
                      <a:pt x="466" y="782"/>
                      <a:pt x="466" y="782"/>
                      <a:pt x="466" y="782"/>
                    </a:cubicBezTo>
                    <a:cubicBezTo>
                      <a:pt x="477" y="772"/>
                      <a:pt x="477" y="772"/>
                      <a:pt x="477" y="772"/>
                    </a:cubicBezTo>
                    <a:cubicBezTo>
                      <a:pt x="492" y="803"/>
                      <a:pt x="492" y="803"/>
                      <a:pt x="492" y="803"/>
                    </a:cubicBezTo>
                    <a:cubicBezTo>
                      <a:pt x="476" y="809"/>
                      <a:pt x="476" y="809"/>
                      <a:pt x="476" y="809"/>
                    </a:cubicBezTo>
                    <a:cubicBezTo>
                      <a:pt x="469" y="813"/>
                      <a:pt x="469" y="813"/>
                      <a:pt x="469" y="813"/>
                    </a:cubicBezTo>
                    <a:cubicBezTo>
                      <a:pt x="471" y="820"/>
                      <a:pt x="471" y="820"/>
                      <a:pt x="471" y="820"/>
                    </a:cubicBezTo>
                    <a:cubicBezTo>
                      <a:pt x="481" y="834"/>
                      <a:pt x="481" y="834"/>
                      <a:pt x="481" y="834"/>
                    </a:cubicBezTo>
                    <a:cubicBezTo>
                      <a:pt x="490" y="838"/>
                      <a:pt x="490" y="838"/>
                      <a:pt x="490" y="838"/>
                    </a:cubicBezTo>
                    <a:cubicBezTo>
                      <a:pt x="532" y="842"/>
                      <a:pt x="532" y="842"/>
                      <a:pt x="532" y="842"/>
                    </a:cubicBezTo>
                    <a:cubicBezTo>
                      <a:pt x="529" y="848"/>
                      <a:pt x="529" y="848"/>
                      <a:pt x="529" y="848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16" y="848"/>
                      <a:pt x="516" y="848"/>
                      <a:pt x="516" y="848"/>
                    </a:cubicBezTo>
                    <a:cubicBezTo>
                      <a:pt x="528" y="868"/>
                      <a:pt x="528" y="868"/>
                      <a:pt x="528" y="868"/>
                    </a:cubicBezTo>
                    <a:cubicBezTo>
                      <a:pt x="546" y="858"/>
                      <a:pt x="546" y="858"/>
                      <a:pt x="546" y="858"/>
                    </a:cubicBezTo>
                    <a:cubicBezTo>
                      <a:pt x="563" y="836"/>
                      <a:pt x="563" y="836"/>
                      <a:pt x="563" y="836"/>
                    </a:cubicBezTo>
                    <a:cubicBezTo>
                      <a:pt x="573" y="819"/>
                      <a:pt x="573" y="819"/>
                      <a:pt x="573" y="819"/>
                    </a:cubicBezTo>
                    <a:cubicBezTo>
                      <a:pt x="563" y="808"/>
                      <a:pt x="563" y="808"/>
                      <a:pt x="563" y="808"/>
                    </a:cubicBezTo>
                    <a:cubicBezTo>
                      <a:pt x="561" y="816"/>
                      <a:pt x="561" y="816"/>
                      <a:pt x="561" y="816"/>
                    </a:cubicBezTo>
                    <a:cubicBezTo>
                      <a:pt x="557" y="823"/>
                      <a:pt x="557" y="823"/>
                      <a:pt x="557" y="823"/>
                    </a:cubicBezTo>
                    <a:cubicBezTo>
                      <a:pt x="550" y="825"/>
                      <a:pt x="550" y="825"/>
                      <a:pt x="550" y="825"/>
                    </a:cubicBezTo>
                    <a:cubicBezTo>
                      <a:pt x="544" y="819"/>
                      <a:pt x="544" y="819"/>
                      <a:pt x="544" y="819"/>
                    </a:cubicBezTo>
                    <a:cubicBezTo>
                      <a:pt x="549" y="785"/>
                      <a:pt x="549" y="785"/>
                      <a:pt x="549" y="785"/>
                    </a:cubicBezTo>
                    <a:cubicBezTo>
                      <a:pt x="550" y="767"/>
                      <a:pt x="550" y="767"/>
                      <a:pt x="550" y="767"/>
                    </a:cubicBezTo>
                    <a:cubicBezTo>
                      <a:pt x="550" y="761"/>
                      <a:pt x="550" y="761"/>
                      <a:pt x="550" y="761"/>
                    </a:cubicBezTo>
                    <a:cubicBezTo>
                      <a:pt x="549" y="756"/>
                      <a:pt x="549" y="756"/>
                      <a:pt x="549" y="756"/>
                    </a:cubicBezTo>
                    <a:cubicBezTo>
                      <a:pt x="544" y="749"/>
                      <a:pt x="544" y="749"/>
                      <a:pt x="544" y="749"/>
                    </a:cubicBezTo>
                    <a:cubicBezTo>
                      <a:pt x="538" y="746"/>
                      <a:pt x="538" y="746"/>
                      <a:pt x="538" y="746"/>
                    </a:cubicBezTo>
                    <a:cubicBezTo>
                      <a:pt x="535" y="742"/>
                      <a:pt x="535" y="742"/>
                      <a:pt x="535" y="742"/>
                    </a:cubicBezTo>
                    <a:cubicBezTo>
                      <a:pt x="540" y="734"/>
                      <a:pt x="540" y="734"/>
                      <a:pt x="540" y="734"/>
                    </a:cubicBezTo>
                    <a:cubicBezTo>
                      <a:pt x="549" y="737"/>
                      <a:pt x="549" y="737"/>
                      <a:pt x="549" y="737"/>
                    </a:cubicBezTo>
                    <a:cubicBezTo>
                      <a:pt x="562" y="738"/>
                      <a:pt x="562" y="738"/>
                      <a:pt x="562" y="738"/>
                    </a:cubicBezTo>
                    <a:cubicBezTo>
                      <a:pt x="575" y="736"/>
                      <a:pt x="575" y="736"/>
                      <a:pt x="575" y="736"/>
                    </a:cubicBezTo>
                    <a:cubicBezTo>
                      <a:pt x="585" y="731"/>
                      <a:pt x="585" y="731"/>
                      <a:pt x="585" y="731"/>
                    </a:cubicBezTo>
                    <a:cubicBezTo>
                      <a:pt x="590" y="720"/>
                      <a:pt x="590" y="720"/>
                      <a:pt x="590" y="720"/>
                    </a:cubicBezTo>
                    <a:cubicBezTo>
                      <a:pt x="588" y="710"/>
                      <a:pt x="588" y="710"/>
                      <a:pt x="588" y="710"/>
                    </a:cubicBezTo>
                    <a:cubicBezTo>
                      <a:pt x="585" y="699"/>
                      <a:pt x="585" y="699"/>
                      <a:pt x="585" y="699"/>
                    </a:cubicBezTo>
                    <a:cubicBezTo>
                      <a:pt x="582" y="685"/>
                      <a:pt x="582" y="685"/>
                      <a:pt x="582" y="685"/>
                    </a:cubicBezTo>
                    <a:cubicBezTo>
                      <a:pt x="570" y="685"/>
                      <a:pt x="570" y="685"/>
                      <a:pt x="570" y="685"/>
                    </a:cubicBezTo>
                    <a:cubicBezTo>
                      <a:pt x="502" y="722"/>
                      <a:pt x="502" y="722"/>
                      <a:pt x="502" y="722"/>
                    </a:cubicBezTo>
                    <a:cubicBezTo>
                      <a:pt x="502" y="716"/>
                      <a:pt x="502" y="716"/>
                      <a:pt x="502" y="716"/>
                    </a:cubicBezTo>
                    <a:cubicBezTo>
                      <a:pt x="509" y="708"/>
                      <a:pt x="509" y="708"/>
                      <a:pt x="509" y="708"/>
                    </a:cubicBezTo>
                    <a:cubicBezTo>
                      <a:pt x="510" y="697"/>
                      <a:pt x="510" y="697"/>
                      <a:pt x="510" y="697"/>
                    </a:cubicBezTo>
                    <a:cubicBezTo>
                      <a:pt x="514" y="686"/>
                      <a:pt x="514" y="686"/>
                      <a:pt x="514" y="686"/>
                    </a:cubicBezTo>
                    <a:cubicBezTo>
                      <a:pt x="541" y="679"/>
                      <a:pt x="541" y="679"/>
                      <a:pt x="541" y="679"/>
                    </a:cubicBezTo>
                    <a:cubicBezTo>
                      <a:pt x="565" y="667"/>
                      <a:pt x="565" y="667"/>
                      <a:pt x="565" y="667"/>
                    </a:cubicBezTo>
                    <a:cubicBezTo>
                      <a:pt x="578" y="664"/>
                      <a:pt x="578" y="664"/>
                      <a:pt x="578" y="664"/>
                    </a:cubicBezTo>
                    <a:cubicBezTo>
                      <a:pt x="570" y="654"/>
                      <a:pt x="570" y="654"/>
                      <a:pt x="570" y="654"/>
                    </a:cubicBezTo>
                    <a:cubicBezTo>
                      <a:pt x="569" y="647"/>
                      <a:pt x="569" y="647"/>
                      <a:pt x="569" y="647"/>
                    </a:cubicBezTo>
                    <a:cubicBezTo>
                      <a:pt x="575" y="644"/>
                      <a:pt x="575" y="644"/>
                      <a:pt x="575" y="644"/>
                    </a:cubicBezTo>
                    <a:cubicBezTo>
                      <a:pt x="598" y="640"/>
                      <a:pt x="598" y="640"/>
                      <a:pt x="598" y="640"/>
                    </a:cubicBezTo>
                    <a:cubicBezTo>
                      <a:pt x="608" y="641"/>
                      <a:pt x="608" y="641"/>
                      <a:pt x="608" y="641"/>
                    </a:cubicBezTo>
                    <a:cubicBezTo>
                      <a:pt x="645" y="654"/>
                      <a:pt x="645" y="654"/>
                      <a:pt x="645" y="654"/>
                    </a:cubicBezTo>
                    <a:cubicBezTo>
                      <a:pt x="650" y="658"/>
                      <a:pt x="650" y="658"/>
                      <a:pt x="650" y="658"/>
                    </a:cubicBezTo>
                    <a:cubicBezTo>
                      <a:pt x="657" y="664"/>
                      <a:pt x="657" y="664"/>
                      <a:pt x="657" y="664"/>
                    </a:cubicBezTo>
                    <a:cubicBezTo>
                      <a:pt x="659" y="670"/>
                      <a:pt x="659" y="670"/>
                      <a:pt x="659" y="670"/>
                    </a:cubicBezTo>
                    <a:cubicBezTo>
                      <a:pt x="659" y="676"/>
                      <a:pt x="659" y="676"/>
                      <a:pt x="659" y="676"/>
                    </a:cubicBezTo>
                    <a:cubicBezTo>
                      <a:pt x="662" y="680"/>
                      <a:pt x="662" y="680"/>
                      <a:pt x="662" y="680"/>
                    </a:cubicBezTo>
                    <a:cubicBezTo>
                      <a:pt x="669" y="682"/>
                      <a:pt x="669" y="682"/>
                      <a:pt x="669" y="682"/>
                    </a:cubicBezTo>
                    <a:cubicBezTo>
                      <a:pt x="683" y="682"/>
                      <a:pt x="683" y="682"/>
                      <a:pt x="683" y="682"/>
                    </a:cubicBezTo>
                    <a:cubicBezTo>
                      <a:pt x="689" y="680"/>
                      <a:pt x="689" y="680"/>
                      <a:pt x="689" y="680"/>
                    </a:cubicBezTo>
                    <a:cubicBezTo>
                      <a:pt x="695" y="676"/>
                      <a:pt x="695" y="676"/>
                      <a:pt x="695" y="676"/>
                    </a:cubicBezTo>
                    <a:cubicBezTo>
                      <a:pt x="690" y="675"/>
                      <a:pt x="690" y="675"/>
                      <a:pt x="690" y="675"/>
                    </a:cubicBezTo>
                    <a:cubicBezTo>
                      <a:pt x="682" y="671"/>
                      <a:pt x="682" y="671"/>
                      <a:pt x="682" y="671"/>
                    </a:cubicBezTo>
                    <a:cubicBezTo>
                      <a:pt x="676" y="670"/>
                      <a:pt x="676" y="670"/>
                      <a:pt x="676" y="670"/>
                    </a:cubicBezTo>
                    <a:cubicBezTo>
                      <a:pt x="680" y="659"/>
                      <a:pt x="680" y="659"/>
                      <a:pt x="680" y="659"/>
                    </a:cubicBezTo>
                    <a:cubicBezTo>
                      <a:pt x="678" y="652"/>
                      <a:pt x="678" y="652"/>
                      <a:pt x="678" y="652"/>
                    </a:cubicBezTo>
                    <a:cubicBezTo>
                      <a:pt x="667" y="636"/>
                      <a:pt x="667" y="636"/>
                      <a:pt x="667" y="636"/>
                    </a:cubicBezTo>
                    <a:cubicBezTo>
                      <a:pt x="660" y="626"/>
                      <a:pt x="660" y="626"/>
                      <a:pt x="660" y="626"/>
                    </a:cubicBezTo>
                    <a:cubicBezTo>
                      <a:pt x="657" y="618"/>
                      <a:pt x="657" y="618"/>
                      <a:pt x="657" y="618"/>
                    </a:cubicBezTo>
                    <a:cubicBezTo>
                      <a:pt x="653" y="596"/>
                      <a:pt x="653" y="596"/>
                      <a:pt x="653" y="596"/>
                    </a:cubicBezTo>
                    <a:cubicBezTo>
                      <a:pt x="644" y="578"/>
                      <a:pt x="644" y="578"/>
                      <a:pt x="644" y="578"/>
                    </a:cubicBezTo>
                    <a:cubicBezTo>
                      <a:pt x="644" y="569"/>
                      <a:pt x="644" y="569"/>
                      <a:pt x="644" y="569"/>
                    </a:cubicBezTo>
                    <a:cubicBezTo>
                      <a:pt x="653" y="555"/>
                      <a:pt x="653" y="555"/>
                      <a:pt x="653" y="555"/>
                    </a:cubicBezTo>
                    <a:cubicBezTo>
                      <a:pt x="661" y="548"/>
                      <a:pt x="661" y="548"/>
                      <a:pt x="661" y="548"/>
                    </a:cubicBezTo>
                    <a:cubicBezTo>
                      <a:pt x="664" y="551"/>
                      <a:pt x="664" y="551"/>
                      <a:pt x="664" y="551"/>
                    </a:cubicBezTo>
                    <a:cubicBezTo>
                      <a:pt x="672" y="573"/>
                      <a:pt x="672" y="573"/>
                      <a:pt x="672" y="573"/>
                    </a:cubicBezTo>
                    <a:cubicBezTo>
                      <a:pt x="669" y="579"/>
                      <a:pt x="669" y="579"/>
                      <a:pt x="669" y="579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2" y="608"/>
                      <a:pt x="672" y="608"/>
                      <a:pt x="672" y="608"/>
                    </a:cubicBezTo>
                    <a:cubicBezTo>
                      <a:pt x="685" y="602"/>
                      <a:pt x="685" y="602"/>
                      <a:pt x="685" y="602"/>
                    </a:cubicBezTo>
                    <a:cubicBezTo>
                      <a:pt x="695" y="610"/>
                      <a:pt x="695" y="610"/>
                      <a:pt x="695" y="610"/>
                    </a:cubicBezTo>
                    <a:cubicBezTo>
                      <a:pt x="703" y="622"/>
                      <a:pt x="703" y="622"/>
                      <a:pt x="703" y="622"/>
                    </a:cubicBezTo>
                    <a:cubicBezTo>
                      <a:pt x="714" y="630"/>
                      <a:pt x="714" y="630"/>
                      <a:pt x="714" y="630"/>
                    </a:cubicBezTo>
                    <a:cubicBezTo>
                      <a:pt x="715" y="617"/>
                      <a:pt x="715" y="617"/>
                      <a:pt x="715" y="617"/>
                    </a:cubicBezTo>
                    <a:cubicBezTo>
                      <a:pt x="720" y="610"/>
                      <a:pt x="720" y="610"/>
                      <a:pt x="720" y="610"/>
                    </a:cubicBezTo>
                    <a:cubicBezTo>
                      <a:pt x="726" y="607"/>
                      <a:pt x="726" y="607"/>
                      <a:pt x="726" y="607"/>
                    </a:cubicBezTo>
                    <a:cubicBezTo>
                      <a:pt x="728" y="610"/>
                      <a:pt x="728" y="610"/>
                      <a:pt x="728" y="610"/>
                    </a:cubicBezTo>
                    <a:cubicBezTo>
                      <a:pt x="728" y="647"/>
                      <a:pt x="728" y="647"/>
                      <a:pt x="728" y="647"/>
                    </a:cubicBezTo>
                    <a:cubicBezTo>
                      <a:pt x="739" y="639"/>
                      <a:pt x="739" y="639"/>
                      <a:pt x="739" y="639"/>
                    </a:cubicBezTo>
                    <a:cubicBezTo>
                      <a:pt x="747" y="640"/>
                      <a:pt x="747" y="640"/>
                      <a:pt x="747" y="640"/>
                    </a:cubicBezTo>
                    <a:cubicBezTo>
                      <a:pt x="756" y="644"/>
                      <a:pt x="756" y="644"/>
                      <a:pt x="756" y="644"/>
                    </a:cubicBezTo>
                    <a:cubicBezTo>
                      <a:pt x="768" y="647"/>
                      <a:pt x="768" y="647"/>
                      <a:pt x="768" y="647"/>
                    </a:cubicBezTo>
                    <a:cubicBezTo>
                      <a:pt x="793" y="640"/>
                      <a:pt x="793" y="640"/>
                      <a:pt x="793" y="640"/>
                    </a:cubicBezTo>
                    <a:cubicBezTo>
                      <a:pt x="801" y="642"/>
                      <a:pt x="801" y="642"/>
                      <a:pt x="801" y="642"/>
                    </a:cubicBezTo>
                    <a:cubicBezTo>
                      <a:pt x="794" y="658"/>
                      <a:pt x="794" y="658"/>
                      <a:pt x="794" y="658"/>
                    </a:cubicBezTo>
                    <a:cubicBezTo>
                      <a:pt x="823" y="648"/>
                      <a:pt x="823" y="648"/>
                      <a:pt x="823" y="648"/>
                    </a:cubicBezTo>
                    <a:cubicBezTo>
                      <a:pt x="833" y="647"/>
                      <a:pt x="833" y="647"/>
                      <a:pt x="833" y="647"/>
                    </a:cubicBezTo>
                    <a:lnTo>
                      <a:pt x="832" y="64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6" name="Freeform 112">
                <a:extLst>
                  <a:ext uri="{FF2B5EF4-FFF2-40B4-BE49-F238E27FC236}">
                    <a16:creationId xmlns:a16="http://schemas.microsoft.com/office/drawing/2014/main" id="{44681C20-4A09-4E12-8067-DE31EE16D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291" y="4795834"/>
                <a:ext cx="423864" cy="371475"/>
              </a:xfrm>
              <a:custGeom>
                <a:avLst/>
                <a:gdLst>
                  <a:gd name="T0" fmla="*/ 308 w 311"/>
                  <a:gd name="T1" fmla="*/ 36 h 273"/>
                  <a:gd name="T2" fmla="*/ 296 w 311"/>
                  <a:gd name="T3" fmla="*/ 18 h 273"/>
                  <a:gd name="T4" fmla="*/ 295 w 311"/>
                  <a:gd name="T5" fmla="*/ 5 h 273"/>
                  <a:gd name="T6" fmla="*/ 275 w 311"/>
                  <a:gd name="T7" fmla="*/ 0 h 273"/>
                  <a:gd name="T8" fmla="*/ 262 w 311"/>
                  <a:gd name="T9" fmla="*/ 4 h 273"/>
                  <a:gd name="T10" fmla="*/ 248 w 311"/>
                  <a:gd name="T11" fmla="*/ 0 h 273"/>
                  <a:gd name="T12" fmla="*/ 241 w 311"/>
                  <a:gd name="T13" fmla="*/ 19 h 273"/>
                  <a:gd name="T14" fmla="*/ 225 w 311"/>
                  <a:gd name="T15" fmla="*/ 25 h 273"/>
                  <a:gd name="T16" fmla="*/ 200 w 311"/>
                  <a:gd name="T17" fmla="*/ 20 h 273"/>
                  <a:gd name="T18" fmla="*/ 198 w 311"/>
                  <a:gd name="T19" fmla="*/ 45 h 273"/>
                  <a:gd name="T20" fmla="*/ 192 w 311"/>
                  <a:gd name="T21" fmla="*/ 54 h 273"/>
                  <a:gd name="T22" fmla="*/ 188 w 311"/>
                  <a:gd name="T23" fmla="*/ 68 h 273"/>
                  <a:gd name="T24" fmla="*/ 171 w 311"/>
                  <a:gd name="T25" fmla="*/ 78 h 273"/>
                  <a:gd name="T26" fmla="*/ 157 w 311"/>
                  <a:gd name="T27" fmla="*/ 76 h 273"/>
                  <a:gd name="T28" fmla="*/ 144 w 311"/>
                  <a:gd name="T29" fmla="*/ 87 h 273"/>
                  <a:gd name="T30" fmla="*/ 130 w 311"/>
                  <a:gd name="T31" fmla="*/ 96 h 273"/>
                  <a:gd name="T32" fmla="*/ 63 w 311"/>
                  <a:gd name="T33" fmla="*/ 106 h 273"/>
                  <a:gd name="T34" fmla="*/ 35 w 311"/>
                  <a:gd name="T35" fmla="*/ 126 h 273"/>
                  <a:gd name="T36" fmla="*/ 19 w 311"/>
                  <a:gd name="T37" fmla="*/ 139 h 273"/>
                  <a:gd name="T38" fmla="*/ 4 w 311"/>
                  <a:gd name="T39" fmla="*/ 140 h 273"/>
                  <a:gd name="T40" fmla="*/ 10 w 311"/>
                  <a:gd name="T41" fmla="*/ 168 h 273"/>
                  <a:gd name="T42" fmla="*/ 1 w 311"/>
                  <a:gd name="T43" fmla="*/ 190 h 273"/>
                  <a:gd name="T44" fmla="*/ 13 w 311"/>
                  <a:gd name="T45" fmla="*/ 206 h 273"/>
                  <a:gd name="T46" fmla="*/ 8 w 311"/>
                  <a:gd name="T47" fmla="*/ 219 h 273"/>
                  <a:gd name="T48" fmla="*/ 25 w 311"/>
                  <a:gd name="T49" fmla="*/ 213 h 273"/>
                  <a:gd name="T50" fmla="*/ 37 w 311"/>
                  <a:gd name="T51" fmla="*/ 204 h 273"/>
                  <a:gd name="T52" fmla="*/ 45 w 311"/>
                  <a:gd name="T53" fmla="*/ 219 h 273"/>
                  <a:gd name="T54" fmla="*/ 73 w 311"/>
                  <a:gd name="T55" fmla="*/ 197 h 273"/>
                  <a:gd name="T56" fmla="*/ 85 w 311"/>
                  <a:gd name="T57" fmla="*/ 199 h 273"/>
                  <a:gd name="T58" fmla="*/ 89 w 311"/>
                  <a:gd name="T59" fmla="*/ 227 h 273"/>
                  <a:gd name="T60" fmla="*/ 85 w 311"/>
                  <a:gd name="T61" fmla="*/ 250 h 273"/>
                  <a:gd name="T62" fmla="*/ 89 w 311"/>
                  <a:gd name="T63" fmla="*/ 273 h 273"/>
                  <a:gd name="T64" fmla="*/ 94 w 311"/>
                  <a:gd name="T65" fmla="*/ 263 h 273"/>
                  <a:gd name="T66" fmla="*/ 103 w 311"/>
                  <a:gd name="T67" fmla="*/ 253 h 273"/>
                  <a:gd name="T68" fmla="*/ 113 w 311"/>
                  <a:gd name="T69" fmla="*/ 239 h 273"/>
                  <a:gd name="T70" fmla="*/ 122 w 311"/>
                  <a:gd name="T71" fmla="*/ 250 h 273"/>
                  <a:gd name="T72" fmla="*/ 134 w 311"/>
                  <a:gd name="T73" fmla="*/ 217 h 273"/>
                  <a:gd name="T74" fmla="*/ 152 w 311"/>
                  <a:gd name="T75" fmla="*/ 201 h 273"/>
                  <a:gd name="T76" fmla="*/ 178 w 311"/>
                  <a:gd name="T77" fmla="*/ 215 h 273"/>
                  <a:gd name="T78" fmla="*/ 196 w 311"/>
                  <a:gd name="T79" fmla="*/ 198 h 273"/>
                  <a:gd name="T80" fmla="*/ 189 w 311"/>
                  <a:gd name="T81" fmla="*/ 190 h 273"/>
                  <a:gd name="T82" fmla="*/ 192 w 311"/>
                  <a:gd name="T83" fmla="*/ 176 h 273"/>
                  <a:gd name="T84" fmla="*/ 207 w 311"/>
                  <a:gd name="T85" fmla="*/ 172 h 273"/>
                  <a:gd name="T86" fmla="*/ 223 w 311"/>
                  <a:gd name="T87" fmla="*/ 176 h 273"/>
                  <a:gd name="T88" fmla="*/ 247 w 311"/>
                  <a:gd name="T89" fmla="*/ 160 h 273"/>
                  <a:gd name="T90" fmla="*/ 282 w 311"/>
                  <a:gd name="T91" fmla="*/ 106 h 273"/>
                  <a:gd name="T92" fmla="*/ 278 w 311"/>
                  <a:gd name="T93" fmla="*/ 95 h 273"/>
                  <a:gd name="T94" fmla="*/ 280 w 311"/>
                  <a:gd name="T95" fmla="*/ 85 h 273"/>
                  <a:gd name="T96" fmla="*/ 291 w 311"/>
                  <a:gd name="T97" fmla="*/ 75 h 273"/>
                  <a:gd name="T98" fmla="*/ 302 w 311"/>
                  <a:gd name="T99" fmla="*/ 43 h 273"/>
                  <a:gd name="T100" fmla="*/ 309 w 311"/>
                  <a:gd name="T101" fmla="*/ 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1" h="273">
                    <a:moveTo>
                      <a:pt x="309" y="37"/>
                    </a:moveTo>
                    <a:cubicBezTo>
                      <a:pt x="309" y="36"/>
                      <a:pt x="308" y="36"/>
                      <a:pt x="308" y="36"/>
                    </a:cubicBezTo>
                    <a:cubicBezTo>
                      <a:pt x="301" y="30"/>
                      <a:pt x="301" y="28"/>
                      <a:pt x="301" y="26"/>
                    </a:cubicBezTo>
                    <a:cubicBezTo>
                      <a:pt x="300" y="25"/>
                      <a:pt x="298" y="21"/>
                      <a:pt x="296" y="18"/>
                    </a:cubicBezTo>
                    <a:cubicBezTo>
                      <a:pt x="295" y="17"/>
                      <a:pt x="295" y="16"/>
                      <a:pt x="295" y="16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5" y="4"/>
                      <a:pt x="265" y="4"/>
                      <a:pt x="265" y="4"/>
                    </a:cubicBezTo>
                    <a:cubicBezTo>
                      <a:pt x="264" y="5"/>
                      <a:pt x="263" y="5"/>
                      <a:pt x="262" y="4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3" y="18"/>
                      <a:pt x="242" y="19"/>
                      <a:pt x="241" y="19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27" y="26"/>
                      <a:pt x="226" y="26"/>
                      <a:pt x="225" y="25"/>
                    </a:cubicBezTo>
                    <a:cubicBezTo>
                      <a:pt x="216" y="20"/>
                      <a:pt x="216" y="20"/>
                      <a:pt x="216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8" y="31"/>
                      <a:pt x="198" y="31"/>
                      <a:pt x="198" y="31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6"/>
                      <a:pt x="197" y="47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64"/>
                      <a:pt x="192" y="64"/>
                      <a:pt x="192" y="64"/>
                    </a:cubicBezTo>
                    <a:cubicBezTo>
                      <a:pt x="192" y="66"/>
                      <a:pt x="190" y="68"/>
                      <a:pt x="188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1" y="78"/>
                      <a:pt x="171" y="78"/>
                      <a:pt x="171" y="78"/>
                    </a:cubicBezTo>
                    <a:cubicBezTo>
                      <a:pt x="171" y="79"/>
                      <a:pt x="169" y="80"/>
                      <a:pt x="167" y="80"/>
                    </a:cubicBezTo>
                    <a:cubicBezTo>
                      <a:pt x="165" y="80"/>
                      <a:pt x="160" y="79"/>
                      <a:pt x="157" y="76"/>
                    </a:cubicBezTo>
                    <a:cubicBezTo>
                      <a:pt x="155" y="79"/>
                      <a:pt x="150" y="82"/>
                      <a:pt x="146" y="86"/>
                    </a:cubicBezTo>
                    <a:cubicBezTo>
                      <a:pt x="146" y="86"/>
                      <a:pt x="145" y="87"/>
                      <a:pt x="144" y="87"/>
                    </a:cubicBezTo>
                    <a:cubicBezTo>
                      <a:pt x="139" y="88"/>
                      <a:pt x="136" y="88"/>
                      <a:pt x="133" y="88"/>
                    </a:cubicBezTo>
                    <a:cubicBezTo>
                      <a:pt x="132" y="91"/>
                      <a:pt x="130" y="96"/>
                      <a:pt x="130" y="96"/>
                    </a:cubicBezTo>
                    <a:cubicBezTo>
                      <a:pt x="129" y="98"/>
                      <a:pt x="128" y="99"/>
                      <a:pt x="127" y="9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44" y="111"/>
                      <a:pt x="44" y="111"/>
                      <a:pt x="44" y="111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4" y="127"/>
                      <a:pt x="34" y="127"/>
                      <a:pt x="34" y="127"/>
                    </a:cubicBezTo>
                    <a:cubicBezTo>
                      <a:pt x="19" y="139"/>
                      <a:pt x="19" y="139"/>
                      <a:pt x="19" y="139"/>
                    </a:cubicBezTo>
                    <a:cubicBezTo>
                      <a:pt x="18" y="140"/>
                      <a:pt x="17" y="140"/>
                      <a:pt x="16" y="140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0" y="168"/>
                      <a:pt x="10" y="168"/>
                      <a:pt x="10" y="168"/>
                    </a:cubicBezTo>
                    <a:cubicBezTo>
                      <a:pt x="11" y="169"/>
                      <a:pt x="11" y="170"/>
                      <a:pt x="10" y="171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4" y="202"/>
                      <a:pt x="14" y="204"/>
                      <a:pt x="13" y="206"/>
                    </a:cubicBezTo>
                    <a:cubicBezTo>
                      <a:pt x="7" y="217"/>
                      <a:pt x="7" y="217"/>
                      <a:pt x="7" y="217"/>
                    </a:cubicBezTo>
                    <a:cubicBezTo>
                      <a:pt x="8" y="219"/>
                      <a:pt x="8" y="219"/>
                      <a:pt x="8" y="219"/>
                    </a:cubicBezTo>
                    <a:cubicBezTo>
                      <a:pt x="13" y="218"/>
                      <a:pt x="13" y="218"/>
                      <a:pt x="13" y="218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34" y="208"/>
                      <a:pt x="34" y="208"/>
                      <a:pt x="34" y="208"/>
                    </a:cubicBezTo>
                    <a:cubicBezTo>
                      <a:pt x="37" y="204"/>
                      <a:pt x="37" y="204"/>
                      <a:pt x="37" y="204"/>
                    </a:cubicBezTo>
                    <a:cubicBezTo>
                      <a:pt x="37" y="198"/>
                      <a:pt x="37" y="198"/>
                      <a:pt x="37" y="198"/>
                    </a:cubicBezTo>
                    <a:cubicBezTo>
                      <a:pt x="45" y="219"/>
                      <a:pt x="45" y="219"/>
                      <a:pt x="45" y="219"/>
                    </a:cubicBezTo>
                    <a:cubicBezTo>
                      <a:pt x="58" y="213"/>
                      <a:pt x="58" y="213"/>
                      <a:pt x="58" y="213"/>
                    </a:cubicBezTo>
                    <a:cubicBezTo>
                      <a:pt x="73" y="197"/>
                      <a:pt x="73" y="197"/>
                      <a:pt x="73" y="19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5" y="199"/>
                      <a:pt x="85" y="199"/>
                      <a:pt x="85" y="199"/>
                    </a:cubicBezTo>
                    <a:cubicBezTo>
                      <a:pt x="85" y="210"/>
                      <a:pt x="85" y="210"/>
                      <a:pt x="85" y="210"/>
                    </a:cubicBezTo>
                    <a:cubicBezTo>
                      <a:pt x="89" y="227"/>
                      <a:pt x="89" y="227"/>
                      <a:pt x="89" y="227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5" y="250"/>
                      <a:pt x="85" y="250"/>
                      <a:pt x="85" y="250"/>
                    </a:cubicBezTo>
                    <a:cubicBezTo>
                      <a:pt x="84" y="261"/>
                      <a:pt x="84" y="261"/>
                      <a:pt x="84" y="261"/>
                    </a:cubicBezTo>
                    <a:cubicBezTo>
                      <a:pt x="89" y="273"/>
                      <a:pt x="89" y="273"/>
                      <a:pt x="89" y="273"/>
                    </a:cubicBezTo>
                    <a:cubicBezTo>
                      <a:pt x="92" y="266"/>
                      <a:pt x="92" y="266"/>
                      <a:pt x="92" y="266"/>
                    </a:cubicBezTo>
                    <a:cubicBezTo>
                      <a:pt x="94" y="263"/>
                      <a:pt x="94" y="263"/>
                      <a:pt x="94" y="263"/>
                    </a:cubicBezTo>
                    <a:cubicBezTo>
                      <a:pt x="103" y="267"/>
                      <a:pt x="103" y="267"/>
                      <a:pt x="103" y="267"/>
                    </a:cubicBezTo>
                    <a:cubicBezTo>
                      <a:pt x="103" y="253"/>
                      <a:pt x="103" y="253"/>
                      <a:pt x="103" y="253"/>
                    </a:cubicBezTo>
                    <a:cubicBezTo>
                      <a:pt x="108" y="241"/>
                      <a:pt x="108" y="241"/>
                      <a:pt x="108" y="241"/>
                    </a:cubicBezTo>
                    <a:cubicBezTo>
                      <a:pt x="113" y="239"/>
                      <a:pt x="113" y="239"/>
                      <a:pt x="113" y="239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2" y="250"/>
                      <a:pt x="122" y="250"/>
                      <a:pt x="122" y="250"/>
                    </a:cubicBezTo>
                    <a:cubicBezTo>
                      <a:pt x="125" y="235"/>
                      <a:pt x="125" y="235"/>
                      <a:pt x="125" y="235"/>
                    </a:cubicBezTo>
                    <a:cubicBezTo>
                      <a:pt x="134" y="217"/>
                      <a:pt x="134" y="217"/>
                      <a:pt x="134" y="217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52" y="201"/>
                      <a:pt x="152" y="201"/>
                      <a:pt x="152" y="201"/>
                    </a:cubicBezTo>
                    <a:cubicBezTo>
                      <a:pt x="165" y="211"/>
                      <a:pt x="165" y="211"/>
                      <a:pt x="165" y="211"/>
                    </a:cubicBezTo>
                    <a:cubicBezTo>
                      <a:pt x="178" y="215"/>
                      <a:pt x="178" y="215"/>
                      <a:pt x="178" y="215"/>
                    </a:cubicBezTo>
                    <a:cubicBezTo>
                      <a:pt x="189" y="211"/>
                      <a:pt x="189" y="211"/>
                      <a:pt x="189" y="211"/>
                    </a:cubicBezTo>
                    <a:cubicBezTo>
                      <a:pt x="196" y="198"/>
                      <a:pt x="196" y="198"/>
                      <a:pt x="196" y="198"/>
                    </a:cubicBezTo>
                    <a:cubicBezTo>
                      <a:pt x="194" y="195"/>
                      <a:pt x="194" y="195"/>
                      <a:pt x="194" y="195"/>
                    </a:cubicBezTo>
                    <a:cubicBezTo>
                      <a:pt x="189" y="190"/>
                      <a:pt x="189" y="190"/>
                      <a:pt x="189" y="190"/>
                    </a:cubicBezTo>
                    <a:cubicBezTo>
                      <a:pt x="186" y="184"/>
                      <a:pt x="186" y="184"/>
                      <a:pt x="186" y="184"/>
                    </a:cubicBezTo>
                    <a:cubicBezTo>
                      <a:pt x="192" y="176"/>
                      <a:pt x="192" y="176"/>
                      <a:pt x="192" y="176"/>
                    </a:cubicBezTo>
                    <a:cubicBezTo>
                      <a:pt x="200" y="172"/>
                      <a:pt x="200" y="172"/>
                      <a:pt x="200" y="172"/>
                    </a:cubicBezTo>
                    <a:cubicBezTo>
                      <a:pt x="207" y="172"/>
                      <a:pt x="207" y="172"/>
                      <a:pt x="207" y="172"/>
                    </a:cubicBezTo>
                    <a:cubicBezTo>
                      <a:pt x="214" y="174"/>
                      <a:pt x="214" y="174"/>
                      <a:pt x="214" y="174"/>
                    </a:cubicBezTo>
                    <a:cubicBezTo>
                      <a:pt x="223" y="176"/>
                      <a:pt x="223" y="176"/>
                      <a:pt x="223" y="176"/>
                    </a:cubicBezTo>
                    <a:cubicBezTo>
                      <a:pt x="235" y="171"/>
                      <a:pt x="235" y="171"/>
                      <a:pt x="235" y="171"/>
                    </a:cubicBezTo>
                    <a:cubicBezTo>
                      <a:pt x="247" y="160"/>
                      <a:pt x="247" y="160"/>
                      <a:pt x="247" y="160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282" y="101"/>
                      <a:pt x="282" y="101"/>
                      <a:pt x="282" y="101"/>
                    </a:cubicBezTo>
                    <a:cubicBezTo>
                      <a:pt x="278" y="95"/>
                      <a:pt x="278" y="95"/>
                      <a:pt x="278" y="95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80" y="85"/>
                      <a:pt x="280" y="85"/>
                      <a:pt x="280" y="85"/>
                    </a:cubicBezTo>
                    <a:cubicBezTo>
                      <a:pt x="289" y="78"/>
                      <a:pt x="289" y="78"/>
                      <a:pt x="289" y="78"/>
                    </a:cubicBezTo>
                    <a:cubicBezTo>
                      <a:pt x="291" y="75"/>
                      <a:pt x="291" y="75"/>
                      <a:pt x="291" y="75"/>
                    </a:cubicBezTo>
                    <a:cubicBezTo>
                      <a:pt x="294" y="55"/>
                      <a:pt x="294" y="55"/>
                      <a:pt x="294" y="55"/>
                    </a:cubicBezTo>
                    <a:cubicBezTo>
                      <a:pt x="302" y="43"/>
                      <a:pt x="302" y="43"/>
                      <a:pt x="302" y="43"/>
                    </a:cubicBezTo>
                    <a:cubicBezTo>
                      <a:pt x="311" y="38"/>
                      <a:pt x="311" y="38"/>
                      <a:pt x="311" y="38"/>
                    </a:cubicBezTo>
                    <a:lnTo>
                      <a:pt x="309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7" name="Freeform 113">
                <a:extLst>
                  <a:ext uri="{FF2B5EF4-FFF2-40B4-BE49-F238E27FC236}">
                    <a16:creationId xmlns:a16="http://schemas.microsoft.com/office/drawing/2014/main" id="{36611B09-BBE4-420E-99D5-319E074EE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313" y="4071938"/>
                <a:ext cx="355600" cy="477837"/>
              </a:xfrm>
              <a:custGeom>
                <a:avLst/>
                <a:gdLst>
                  <a:gd name="T0" fmla="*/ 20 w 262"/>
                  <a:gd name="T1" fmla="*/ 351 h 351"/>
                  <a:gd name="T2" fmla="*/ 68 w 262"/>
                  <a:gd name="T3" fmla="*/ 330 h 351"/>
                  <a:gd name="T4" fmla="*/ 95 w 262"/>
                  <a:gd name="T5" fmla="*/ 337 h 351"/>
                  <a:gd name="T6" fmla="*/ 94 w 262"/>
                  <a:gd name="T7" fmla="*/ 300 h 351"/>
                  <a:gd name="T8" fmla="*/ 110 w 262"/>
                  <a:gd name="T9" fmla="*/ 282 h 351"/>
                  <a:gd name="T10" fmla="*/ 109 w 262"/>
                  <a:gd name="T11" fmla="*/ 256 h 351"/>
                  <a:gd name="T12" fmla="*/ 134 w 262"/>
                  <a:gd name="T13" fmla="*/ 244 h 351"/>
                  <a:gd name="T14" fmla="*/ 164 w 262"/>
                  <a:gd name="T15" fmla="*/ 238 h 351"/>
                  <a:gd name="T16" fmla="*/ 184 w 262"/>
                  <a:gd name="T17" fmla="*/ 264 h 351"/>
                  <a:gd name="T18" fmla="*/ 216 w 262"/>
                  <a:gd name="T19" fmla="*/ 229 h 351"/>
                  <a:gd name="T20" fmla="*/ 210 w 262"/>
                  <a:gd name="T21" fmla="*/ 190 h 351"/>
                  <a:gd name="T22" fmla="*/ 232 w 262"/>
                  <a:gd name="T23" fmla="*/ 169 h 351"/>
                  <a:gd name="T24" fmla="*/ 227 w 262"/>
                  <a:gd name="T25" fmla="*/ 148 h 351"/>
                  <a:gd name="T26" fmla="*/ 238 w 262"/>
                  <a:gd name="T27" fmla="*/ 130 h 351"/>
                  <a:gd name="T28" fmla="*/ 262 w 262"/>
                  <a:gd name="T29" fmla="*/ 117 h 351"/>
                  <a:gd name="T30" fmla="*/ 248 w 262"/>
                  <a:gd name="T31" fmla="*/ 63 h 351"/>
                  <a:gd name="T32" fmla="*/ 243 w 262"/>
                  <a:gd name="T33" fmla="*/ 48 h 351"/>
                  <a:gd name="T34" fmla="*/ 249 w 262"/>
                  <a:gd name="T35" fmla="*/ 33 h 351"/>
                  <a:gd name="T36" fmla="*/ 237 w 262"/>
                  <a:gd name="T37" fmla="*/ 20 h 351"/>
                  <a:gd name="T38" fmla="*/ 194 w 262"/>
                  <a:gd name="T39" fmla="*/ 0 h 351"/>
                  <a:gd name="T40" fmla="*/ 176 w 262"/>
                  <a:gd name="T41" fmla="*/ 11 h 351"/>
                  <a:gd name="T42" fmla="*/ 108 w 262"/>
                  <a:gd name="T43" fmla="*/ 33 h 351"/>
                  <a:gd name="T44" fmla="*/ 117 w 262"/>
                  <a:gd name="T45" fmla="*/ 48 h 351"/>
                  <a:gd name="T46" fmla="*/ 95 w 262"/>
                  <a:gd name="T47" fmla="*/ 113 h 351"/>
                  <a:gd name="T48" fmla="*/ 90 w 262"/>
                  <a:gd name="T49" fmla="*/ 115 h 351"/>
                  <a:gd name="T50" fmla="*/ 67 w 262"/>
                  <a:gd name="T51" fmla="*/ 104 h 351"/>
                  <a:gd name="T52" fmla="*/ 65 w 262"/>
                  <a:gd name="T53" fmla="*/ 92 h 351"/>
                  <a:gd name="T54" fmla="*/ 70 w 262"/>
                  <a:gd name="T55" fmla="*/ 78 h 351"/>
                  <a:gd name="T56" fmla="*/ 57 w 262"/>
                  <a:gd name="T57" fmla="*/ 76 h 351"/>
                  <a:gd name="T58" fmla="*/ 35 w 262"/>
                  <a:gd name="T59" fmla="*/ 94 h 351"/>
                  <a:gd name="T60" fmla="*/ 29 w 262"/>
                  <a:gd name="T61" fmla="*/ 115 h 351"/>
                  <a:gd name="T62" fmla="*/ 22 w 262"/>
                  <a:gd name="T63" fmla="*/ 139 h 351"/>
                  <a:gd name="T64" fmla="*/ 71 w 262"/>
                  <a:gd name="T65" fmla="*/ 153 h 351"/>
                  <a:gd name="T66" fmla="*/ 70 w 262"/>
                  <a:gd name="T67" fmla="*/ 163 h 351"/>
                  <a:gd name="T68" fmla="*/ 73 w 262"/>
                  <a:gd name="T69" fmla="*/ 167 h 351"/>
                  <a:gd name="T70" fmla="*/ 64 w 262"/>
                  <a:gd name="T71" fmla="*/ 183 h 351"/>
                  <a:gd name="T72" fmla="*/ 43 w 262"/>
                  <a:gd name="T73" fmla="*/ 183 h 351"/>
                  <a:gd name="T74" fmla="*/ 19 w 262"/>
                  <a:gd name="T75" fmla="*/ 219 h 351"/>
                  <a:gd name="T76" fmla="*/ 47 w 262"/>
                  <a:gd name="T77" fmla="*/ 245 h 351"/>
                  <a:gd name="T78" fmla="*/ 51 w 262"/>
                  <a:gd name="T79" fmla="*/ 268 h 351"/>
                  <a:gd name="T80" fmla="*/ 39 w 262"/>
                  <a:gd name="T81" fmla="*/ 283 h 351"/>
                  <a:gd name="T82" fmla="*/ 21 w 262"/>
                  <a:gd name="T83" fmla="*/ 278 h 351"/>
                  <a:gd name="T84" fmla="*/ 0 w 262"/>
                  <a:gd name="T85" fmla="*/ 271 h 351"/>
                  <a:gd name="T86" fmla="*/ 12 w 262"/>
                  <a:gd name="T87" fmla="*/ 302 h 351"/>
                  <a:gd name="T88" fmla="*/ 30 w 262"/>
                  <a:gd name="T89" fmla="*/ 313 h 351"/>
                  <a:gd name="T90" fmla="*/ 25 w 262"/>
                  <a:gd name="T91" fmla="*/ 337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2" h="351">
                    <a:moveTo>
                      <a:pt x="25" y="337"/>
                    </a:moveTo>
                    <a:cubicBezTo>
                      <a:pt x="20" y="351"/>
                      <a:pt x="20" y="351"/>
                      <a:pt x="20" y="351"/>
                    </a:cubicBezTo>
                    <a:cubicBezTo>
                      <a:pt x="20" y="351"/>
                      <a:pt x="20" y="351"/>
                      <a:pt x="20" y="351"/>
                    </a:cubicBezTo>
                    <a:cubicBezTo>
                      <a:pt x="68" y="330"/>
                      <a:pt x="68" y="330"/>
                      <a:pt x="68" y="330"/>
                    </a:cubicBezTo>
                    <a:cubicBezTo>
                      <a:pt x="68" y="330"/>
                      <a:pt x="69" y="330"/>
                      <a:pt x="70" y="330"/>
                    </a:cubicBezTo>
                    <a:cubicBezTo>
                      <a:pt x="95" y="337"/>
                      <a:pt x="95" y="337"/>
                      <a:pt x="95" y="337"/>
                    </a:cubicBezTo>
                    <a:cubicBezTo>
                      <a:pt x="97" y="315"/>
                      <a:pt x="97" y="315"/>
                      <a:pt x="97" y="315"/>
                    </a:cubicBezTo>
                    <a:cubicBezTo>
                      <a:pt x="94" y="300"/>
                      <a:pt x="94" y="300"/>
                      <a:pt x="94" y="300"/>
                    </a:cubicBezTo>
                    <a:cubicBezTo>
                      <a:pt x="94" y="298"/>
                      <a:pt x="95" y="297"/>
                      <a:pt x="96" y="296"/>
                    </a:cubicBezTo>
                    <a:cubicBezTo>
                      <a:pt x="110" y="282"/>
                      <a:pt x="110" y="282"/>
                      <a:pt x="110" y="282"/>
                    </a:cubicBezTo>
                    <a:cubicBezTo>
                      <a:pt x="107" y="260"/>
                      <a:pt x="107" y="260"/>
                      <a:pt x="107" y="260"/>
                    </a:cubicBezTo>
                    <a:cubicBezTo>
                      <a:pt x="106" y="259"/>
                      <a:pt x="107" y="257"/>
                      <a:pt x="109" y="256"/>
                    </a:cubicBezTo>
                    <a:cubicBezTo>
                      <a:pt x="133" y="244"/>
                      <a:pt x="133" y="244"/>
                      <a:pt x="133" y="244"/>
                    </a:cubicBezTo>
                    <a:cubicBezTo>
                      <a:pt x="133" y="244"/>
                      <a:pt x="134" y="244"/>
                      <a:pt x="134" y="244"/>
                    </a:cubicBezTo>
                    <a:cubicBezTo>
                      <a:pt x="159" y="236"/>
                      <a:pt x="159" y="236"/>
                      <a:pt x="159" y="236"/>
                    </a:cubicBezTo>
                    <a:cubicBezTo>
                      <a:pt x="161" y="235"/>
                      <a:pt x="163" y="236"/>
                      <a:pt x="164" y="238"/>
                    </a:cubicBezTo>
                    <a:cubicBezTo>
                      <a:pt x="169" y="250"/>
                      <a:pt x="169" y="250"/>
                      <a:pt x="169" y="250"/>
                    </a:cubicBezTo>
                    <a:cubicBezTo>
                      <a:pt x="184" y="264"/>
                      <a:pt x="184" y="264"/>
                      <a:pt x="184" y="264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6" y="229"/>
                      <a:pt x="216" y="229"/>
                      <a:pt x="216" y="229"/>
                    </a:cubicBezTo>
                    <a:cubicBezTo>
                      <a:pt x="209" y="194"/>
                      <a:pt x="209" y="194"/>
                      <a:pt x="209" y="194"/>
                    </a:cubicBezTo>
                    <a:cubicBezTo>
                      <a:pt x="209" y="193"/>
                      <a:pt x="209" y="191"/>
                      <a:pt x="210" y="190"/>
                    </a:cubicBezTo>
                    <a:cubicBezTo>
                      <a:pt x="226" y="178"/>
                      <a:pt x="226" y="178"/>
                      <a:pt x="226" y="178"/>
                    </a:cubicBezTo>
                    <a:cubicBezTo>
                      <a:pt x="232" y="169"/>
                      <a:pt x="232" y="169"/>
                      <a:pt x="232" y="169"/>
                    </a:cubicBezTo>
                    <a:cubicBezTo>
                      <a:pt x="226" y="153"/>
                      <a:pt x="226" y="153"/>
                      <a:pt x="226" y="153"/>
                    </a:cubicBezTo>
                    <a:cubicBezTo>
                      <a:pt x="225" y="151"/>
                      <a:pt x="226" y="149"/>
                      <a:pt x="227" y="148"/>
                    </a:cubicBezTo>
                    <a:cubicBezTo>
                      <a:pt x="234" y="143"/>
                      <a:pt x="234" y="143"/>
                      <a:pt x="234" y="143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8" y="129"/>
                      <a:pt x="239" y="128"/>
                      <a:pt x="240" y="12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62" y="96"/>
                      <a:pt x="262" y="96"/>
                      <a:pt x="262" y="96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48" y="62"/>
                      <a:pt x="248" y="62"/>
                      <a:pt x="248" y="62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43" y="47"/>
                      <a:pt x="243" y="46"/>
                      <a:pt x="243" y="45"/>
                    </a:cubicBezTo>
                    <a:cubicBezTo>
                      <a:pt x="249" y="33"/>
                      <a:pt x="249" y="33"/>
                      <a:pt x="249" y="33"/>
                    </a:cubicBezTo>
                    <a:cubicBezTo>
                      <a:pt x="238" y="23"/>
                      <a:pt x="238" y="23"/>
                      <a:pt x="238" y="23"/>
                    </a:cubicBezTo>
                    <a:cubicBezTo>
                      <a:pt x="237" y="22"/>
                      <a:pt x="237" y="21"/>
                      <a:pt x="237" y="20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7" y="10"/>
                      <a:pt x="177" y="11"/>
                      <a:pt x="176" y="11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7" y="44"/>
                      <a:pt x="117" y="44"/>
                      <a:pt x="117" y="44"/>
                    </a:cubicBezTo>
                    <a:cubicBezTo>
                      <a:pt x="117" y="45"/>
                      <a:pt x="118" y="46"/>
                      <a:pt x="117" y="48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95" y="113"/>
                      <a:pt x="95" y="113"/>
                      <a:pt x="95" y="113"/>
                    </a:cubicBezTo>
                    <a:cubicBezTo>
                      <a:pt x="95" y="114"/>
                      <a:pt x="94" y="115"/>
                      <a:pt x="93" y="115"/>
                    </a:cubicBezTo>
                    <a:cubicBezTo>
                      <a:pt x="92" y="116"/>
                      <a:pt x="91" y="116"/>
                      <a:pt x="90" y="115"/>
                    </a:cubicBezTo>
                    <a:cubicBezTo>
                      <a:pt x="81" y="111"/>
                      <a:pt x="81" y="111"/>
                      <a:pt x="81" y="111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6" y="103"/>
                      <a:pt x="65" y="102"/>
                      <a:pt x="65" y="100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1"/>
                      <a:pt x="65" y="9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4"/>
                      <a:pt x="29" y="114"/>
                      <a:pt x="29" y="115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2" y="139"/>
                      <a:pt x="22" y="139"/>
                      <a:pt x="22" y="139"/>
                    </a:cubicBezTo>
                    <a:cubicBezTo>
                      <a:pt x="31" y="140"/>
                      <a:pt x="52" y="143"/>
                      <a:pt x="54" y="144"/>
                    </a:cubicBezTo>
                    <a:cubicBezTo>
                      <a:pt x="57" y="145"/>
                      <a:pt x="66" y="150"/>
                      <a:pt x="71" y="153"/>
                    </a:cubicBezTo>
                    <a:cubicBezTo>
                      <a:pt x="73" y="154"/>
                      <a:pt x="74" y="157"/>
                      <a:pt x="73" y="159"/>
                    </a:cubicBezTo>
                    <a:cubicBezTo>
                      <a:pt x="70" y="163"/>
                      <a:pt x="70" y="163"/>
                      <a:pt x="70" y="163"/>
                    </a:cubicBezTo>
                    <a:cubicBezTo>
                      <a:pt x="70" y="165"/>
                      <a:pt x="70" y="165"/>
                      <a:pt x="70" y="165"/>
                    </a:cubicBezTo>
                    <a:cubicBezTo>
                      <a:pt x="71" y="166"/>
                      <a:pt x="73" y="167"/>
                      <a:pt x="73" y="167"/>
                    </a:cubicBezTo>
                    <a:cubicBezTo>
                      <a:pt x="76" y="166"/>
                      <a:pt x="77" y="168"/>
                      <a:pt x="78" y="170"/>
                    </a:cubicBezTo>
                    <a:cubicBezTo>
                      <a:pt x="79" y="173"/>
                      <a:pt x="78" y="175"/>
                      <a:pt x="64" y="183"/>
                    </a:cubicBezTo>
                    <a:cubicBezTo>
                      <a:pt x="63" y="183"/>
                      <a:pt x="63" y="183"/>
                      <a:pt x="62" y="183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33" y="203"/>
                      <a:pt x="30" y="208"/>
                      <a:pt x="27" y="208"/>
                    </a:cubicBezTo>
                    <a:cubicBezTo>
                      <a:pt x="26" y="210"/>
                      <a:pt x="22" y="215"/>
                      <a:pt x="19" y="219"/>
                    </a:cubicBezTo>
                    <a:cubicBezTo>
                      <a:pt x="20" y="227"/>
                      <a:pt x="20" y="227"/>
                      <a:pt x="20" y="227"/>
                    </a:cubicBezTo>
                    <a:cubicBezTo>
                      <a:pt x="46" y="243"/>
                      <a:pt x="47" y="244"/>
                      <a:pt x="47" y="245"/>
                    </a:cubicBezTo>
                    <a:cubicBezTo>
                      <a:pt x="48" y="246"/>
                      <a:pt x="49" y="247"/>
                      <a:pt x="51" y="266"/>
                    </a:cubicBezTo>
                    <a:cubicBezTo>
                      <a:pt x="51" y="267"/>
                      <a:pt x="51" y="267"/>
                      <a:pt x="51" y="268"/>
                    </a:cubicBezTo>
                    <a:cubicBezTo>
                      <a:pt x="43" y="281"/>
                      <a:pt x="43" y="281"/>
                      <a:pt x="43" y="281"/>
                    </a:cubicBezTo>
                    <a:cubicBezTo>
                      <a:pt x="42" y="282"/>
                      <a:pt x="40" y="283"/>
                      <a:pt x="39" y="283"/>
                    </a:cubicBezTo>
                    <a:cubicBezTo>
                      <a:pt x="22" y="278"/>
                      <a:pt x="22" y="278"/>
                      <a:pt x="22" y="278"/>
                    </a:cubicBezTo>
                    <a:cubicBezTo>
                      <a:pt x="21" y="278"/>
                      <a:pt x="21" y="278"/>
                      <a:pt x="21" y="278"/>
                    </a:cubicBezTo>
                    <a:cubicBezTo>
                      <a:pt x="5" y="270"/>
                      <a:pt x="5" y="270"/>
                      <a:pt x="5" y="27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2" y="291"/>
                      <a:pt x="2" y="291"/>
                      <a:pt x="2" y="291"/>
                    </a:cubicBezTo>
                    <a:cubicBezTo>
                      <a:pt x="12" y="302"/>
                      <a:pt x="12" y="302"/>
                      <a:pt x="12" y="302"/>
                    </a:cubicBezTo>
                    <a:cubicBezTo>
                      <a:pt x="28" y="311"/>
                      <a:pt x="28" y="311"/>
                      <a:pt x="28" y="311"/>
                    </a:cubicBezTo>
                    <a:cubicBezTo>
                      <a:pt x="29" y="311"/>
                      <a:pt x="29" y="312"/>
                      <a:pt x="30" y="313"/>
                    </a:cubicBezTo>
                    <a:cubicBezTo>
                      <a:pt x="34" y="323"/>
                      <a:pt x="34" y="324"/>
                      <a:pt x="34" y="325"/>
                    </a:cubicBezTo>
                    <a:cubicBezTo>
                      <a:pt x="34" y="327"/>
                      <a:pt x="34" y="328"/>
                      <a:pt x="25" y="337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E0C8A6-366E-4A15-847F-BADEB9ED3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600" y="607821"/>
            <a:ext cx="340054" cy="340054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DB38EE74-E7BB-483F-9D4A-CDA92AC8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6" y="1687333"/>
            <a:ext cx="340054" cy="340054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284FC17C-AAA3-4C2A-A8ED-4D599BE87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10" y="1826941"/>
            <a:ext cx="340054" cy="340054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A561FAC0-E6B8-4523-8E5E-A25A202BA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70" y="717035"/>
            <a:ext cx="340054" cy="340054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4634F6D9-88B8-4BE2-BE49-EDA8CCEEC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28" y="490110"/>
            <a:ext cx="340054" cy="340054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26DA0E33-EE08-4A79-ACAE-FD140DB6C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48" y="896792"/>
            <a:ext cx="340054" cy="340054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1AE4CA04-7490-4A28-9135-69D0A223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98" y="872701"/>
            <a:ext cx="340054" cy="340054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CDE0D920-B7A6-4A5B-9774-D971A09C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14" y="836704"/>
            <a:ext cx="340054" cy="340054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CF645EDC-D06C-46A5-A791-F89A6A67B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23" y="1001570"/>
            <a:ext cx="340054" cy="340054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A8CE411B-BF8C-45F8-AAC7-AD183B940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60" y="1245332"/>
            <a:ext cx="340054" cy="340054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5C70EE-3573-4829-AAF1-C1BFCEDF8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37" y="1306175"/>
            <a:ext cx="340054" cy="340054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E02E30E1-148C-46AE-B044-48970BD8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30" y="1464405"/>
            <a:ext cx="340054" cy="340054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015EADEC-4425-46F2-9097-745FA6DD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63" y="1610780"/>
            <a:ext cx="340054" cy="340054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26E111E7-E61B-4366-85C1-1AD443704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1" y="1624557"/>
            <a:ext cx="340054" cy="340054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697CB872-F046-4257-A37A-248212BC6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1473280"/>
            <a:ext cx="340054" cy="340054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11EF3C88-52D5-425A-86A5-AF6180852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66" y="1241216"/>
            <a:ext cx="340054" cy="34005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AD486493-1AC8-4C1F-9A4B-FCF0B197F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26" y="1088318"/>
            <a:ext cx="340054" cy="340054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86B0C27E-7B01-499C-9287-3A2DCC6AC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37" y="1094844"/>
            <a:ext cx="340054" cy="340054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8C880B96-503C-4107-8DB6-8464A5A0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64" y="1308915"/>
            <a:ext cx="340054" cy="340054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07E01AF5-F0CB-4365-BEC3-27C0062C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44" y="1381727"/>
            <a:ext cx="340054" cy="340054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E118E546-249B-4EA0-BFC0-E564DF466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33" y="1533935"/>
            <a:ext cx="340054" cy="340054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8530647A-DECA-4A7D-9A76-45D7D6103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76" y="1679986"/>
            <a:ext cx="340054" cy="340054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4ADFBCDB-95B6-46B3-81CC-682D091FC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43" y="1849698"/>
            <a:ext cx="340054" cy="340054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D3389CBE-34C3-4B22-852A-8F0223A2B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881" y="2062364"/>
            <a:ext cx="340054" cy="340054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1FD37858-4414-45A0-9A40-8579FC6BB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41" y="2160766"/>
            <a:ext cx="340054" cy="340054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6A97DB45-538E-43A1-976C-EB3B9791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71" y="2422972"/>
            <a:ext cx="340054" cy="340054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15F25DE7-9B91-42F1-B6C4-8265224C4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31" y="2295404"/>
            <a:ext cx="340054" cy="340054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A71471C8-E7E5-4CE5-95E3-00C1F2D8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869" y="1604603"/>
            <a:ext cx="340054" cy="340054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E1158A0B-EA78-4388-B1A4-92E20A373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80" y="2484627"/>
            <a:ext cx="340054" cy="340054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2A266B3B-D915-449D-B4C2-5DE99F33D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73" y="2776329"/>
            <a:ext cx="340054" cy="340054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EF030A1B-382B-4795-8B33-315A488C5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73" y="2910628"/>
            <a:ext cx="340054" cy="340054"/>
          </a:xfrm>
          <a:prstGeom prst="rect">
            <a:avLst/>
          </a:prstGeom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D7BDA487-E480-4F3D-A557-3AA8B1D2D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59" y="2959211"/>
            <a:ext cx="340054" cy="340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51360033-19AB-4224-90A4-493AC6CFA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24" y="3816811"/>
            <a:ext cx="340054" cy="34005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B0F7672C-E8F2-4CE3-9FB0-962B4791E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87" y="3816811"/>
            <a:ext cx="340054" cy="340054"/>
          </a:xfrm>
          <a:prstGeom prst="rect">
            <a:avLst/>
          </a:prstGeom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3B1B2B7F-F97B-4F40-85F8-A98C13E0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36" y="3958332"/>
            <a:ext cx="340054" cy="340054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4580D469-8BBA-4B45-885C-61250CCC1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73" y="3812602"/>
            <a:ext cx="340054" cy="340054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D2F63F56-AC4E-4946-8A23-E895EDB6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74" y="3612214"/>
            <a:ext cx="340054" cy="340054"/>
          </a:xfrm>
          <a:prstGeom prst="rect">
            <a:avLst/>
          </a:prstGeom>
        </p:spPr>
      </p:pic>
      <p:pic>
        <p:nvPicPr>
          <p:cNvPr id="235" name="그림 234">
            <a:extLst>
              <a:ext uri="{FF2B5EF4-FFF2-40B4-BE49-F238E27FC236}">
                <a16:creationId xmlns:a16="http://schemas.microsoft.com/office/drawing/2014/main" id="{6F6CE6E4-031D-4B00-B1A5-D6D865E8D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68" y="3514518"/>
            <a:ext cx="340054" cy="340054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92E5E7EE-8DEB-409E-90C9-BDB5FBAEC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28" y="3367870"/>
            <a:ext cx="340054" cy="340054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50B45ED5-2A31-44B1-98A2-16AEA55DF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90" y="3234767"/>
            <a:ext cx="340054" cy="340054"/>
          </a:xfrm>
          <a:prstGeom prst="rect">
            <a:avLst/>
          </a:prstGeom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id="{4758868D-55EA-4529-ABA4-DE30AB8EE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40" y="3124314"/>
            <a:ext cx="340054" cy="340054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15602988-7097-44E2-918A-716B55FD1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32" y="2265065"/>
            <a:ext cx="340054" cy="340054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5D43913B-D33B-4B90-92B5-BFDEC1E0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79" y="2520688"/>
            <a:ext cx="340054" cy="340054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75D5F95C-BC9C-47CA-98EA-5124BB1A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2605119"/>
            <a:ext cx="340054" cy="340054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A8ED8D5E-A174-4241-9A77-71931990A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88" y="2708836"/>
            <a:ext cx="340054" cy="340054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77AD514A-CF8C-4B1E-BADB-37FDBE129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10" y="2771061"/>
            <a:ext cx="340054" cy="340054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BF3D2BB4-1A2F-4F46-A1D8-24ACCF86D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404" y="2911480"/>
            <a:ext cx="340054" cy="340054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F0DC0B97-7840-46BE-88C6-CF69D3E88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02" y="2954287"/>
            <a:ext cx="340054" cy="340054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300238A0-58B2-4824-9D96-70A0E4B0F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3106811"/>
            <a:ext cx="340054" cy="34005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BF9BE0DC-5E49-450A-BEBE-3FD2BD1A8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48" y="3193280"/>
            <a:ext cx="340054" cy="340054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D99938F1-7564-486C-BD5A-7AC3C9B4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98" y="3242455"/>
            <a:ext cx="340054" cy="340054"/>
          </a:xfrm>
          <a:prstGeom prst="rect">
            <a:avLst/>
          </a:prstGeom>
        </p:spPr>
      </p:pic>
      <p:pic>
        <p:nvPicPr>
          <p:cNvPr id="249" name="그림 248">
            <a:extLst>
              <a:ext uri="{FF2B5EF4-FFF2-40B4-BE49-F238E27FC236}">
                <a16:creationId xmlns:a16="http://schemas.microsoft.com/office/drawing/2014/main" id="{3BFB79A9-1A5A-476D-9CDD-AEFD7B92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121" y="3278706"/>
            <a:ext cx="340054" cy="340054"/>
          </a:xfrm>
          <a:prstGeom prst="rect">
            <a:avLst/>
          </a:prstGeom>
        </p:spPr>
      </p:pic>
      <p:pic>
        <p:nvPicPr>
          <p:cNvPr id="250" name="그림 249">
            <a:extLst>
              <a:ext uri="{FF2B5EF4-FFF2-40B4-BE49-F238E27FC236}">
                <a16:creationId xmlns:a16="http://schemas.microsoft.com/office/drawing/2014/main" id="{2BD70B2A-F246-49D5-A3A1-BA04FBA07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99" y="3400133"/>
            <a:ext cx="340054" cy="340054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8848205A-7FB9-4792-AB59-7EB1EEBF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70" y="3467492"/>
            <a:ext cx="340054" cy="340054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A2012734-48D4-423F-9F14-673B1FF48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74" y="3534655"/>
            <a:ext cx="340054" cy="340054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DF949614-F07C-4160-9F8E-7B3C66859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78" y="3583257"/>
            <a:ext cx="340054" cy="340054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AF5D4035-2EF2-4749-B11D-D31EA5A34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8" y="3698164"/>
            <a:ext cx="340054" cy="340054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99373B00-426D-4440-A058-9B014F6CF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772902"/>
            <a:ext cx="340054" cy="340054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9EEEC353-253E-4D35-8D8B-1C9F90D3B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93" y="3894816"/>
            <a:ext cx="340054" cy="34005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F2A31811-1554-4CA9-8D3A-19A00D042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979382"/>
            <a:ext cx="340054" cy="340054"/>
          </a:xfrm>
          <a:prstGeom prst="rect">
            <a:avLst/>
          </a:prstGeom>
        </p:spPr>
      </p:pic>
      <p:pic>
        <p:nvPicPr>
          <p:cNvPr id="258" name="그림 257">
            <a:extLst>
              <a:ext uri="{FF2B5EF4-FFF2-40B4-BE49-F238E27FC236}">
                <a16:creationId xmlns:a16="http://schemas.microsoft.com/office/drawing/2014/main" id="{DBB42756-D49B-493A-8822-D9708C4C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22" y="4057815"/>
            <a:ext cx="340054" cy="340054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CED43A9D-7A6C-434A-9B3A-D4180FA2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77" y="4172724"/>
            <a:ext cx="340054" cy="340054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0B0B935A-FEEB-488F-97CE-DFAF6BC3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42" y="4105665"/>
            <a:ext cx="340054" cy="34005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6F3C421C-5E60-4DD5-9D7A-1CCCE83E3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23" y="4001819"/>
            <a:ext cx="340054" cy="340054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1089E04F-C425-48E8-8436-FE7C56731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42" y="3874709"/>
            <a:ext cx="340054" cy="340054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BF49592F-1550-4A2F-8C4B-ED0694F81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47" y="3803708"/>
            <a:ext cx="340054" cy="340054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E63FA73D-B3DB-4AFB-AAD0-000C50700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08" y="3918472"/>
            <a:ext cx="340054" cy="340054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59143D97-A193-4D12-93DB-2927F2A1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12" y="3973486"/>
            <a:ext cx="340054" cy="340054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C0D213CD-8BBB-49E5-A5DE-7921E27E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09" y="4065659"/>
            <a:ext cx="340054" cy="340054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2B1C0773-1B6F-4AB0-8073-A260F2A2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01" y="4140048"/>
            <a:ext cx="340054" cy="340054"/>
          </a:xfrm>
          <a:prstGeom prst="rect">
            <a:avLst/>
          </a:prstGeom>
        </p:spPr>
      </p:pic>
      <p:pic>
        <p:nvPicPr>
          <p:cNvPr id="268" name="그림 267">
            <a:extLst>
              <a:ext uri="{FF2B5EF4-FFF2-40B4-BE49-F238E27FC236}">
                <a16:creationId xmlns:a16="http://schemas.microsoft.com/office/drawing/2014/main" id="{A1D51486-9C6B-4D78-A741-383E4B193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35" y="4164857"/>
            <a:ext cx="340054" cy="340054"/>
          </a:xfrm>
          <a:prstGeom prst="rect">
            <a:avLst/>
          </a:prstGeom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645E69B4-BCD3-4C48-B08C-6D778ED2D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21" y="4079614"/>
            <a:ext cx="340054" cy="340054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CCEA3DEF-17A6-41D7-A561-1BC11AFE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1" y="4171511"/>
            <a:ext cx="340054" cy="340054"/>
          </a:xfrm>
          <a:prstGeom prst="rect">
            <a:avLst/>
          </a:prstGeom>
        </p:spPr>
      </p:pic>
      <p:pic>
        <p:nvPicPr>
          <p:cNvPr id="271" name="그림 270">
            <a:extLst>
              <a:ext uri="{FF2B5EF4-FFF2-40B4-BE49-F238E27FC236}">
                <a16:creationId xmlns:a16="http://schemas.microsoft.com/office/drawing/2014/main" id="{CE990362-7421-497E-9495-DC22FF1C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30" y="4233030"/>
            <a:ext cx="340054" cy="340054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E30C6BE9-77CD-40C5-84FF-28883697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46" y="4079614"/>
            <a:ext cx="340054" cy="340054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4FC8F50D-3AEB-4B2A-8638-288E416AC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03" y="4068006"/>
            <a:ext cx="340054" cy="340054"/>
          </a:xfrm>
          <a:prstGeom prst="rect">
            <a:avLst/>
          </a:prstGeom>
        </p:spPr>
      </p:pic>
      <p:pic>
        <p:nvPicPr>
          <p:cNvPr id="274" name="그림 273">
            <a:extLst>
              <a:ext uri="{FF2B5EF4-FFF2-40B4-BE49-F238E27FC236}">
                <a16:creationId xmlns:a16="http://schemas.microsoft.com/office/drawing/2014/main" id="{FFAB81BB-5F94-486E-B109-0CCBB990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02" y="5717721"/>
            <a:ext cx="340054" cy="340054"/>
          </a:xfrm>
          <a:prstGeom prst="rect">
            <a:avLst/>
          </a:prstGeom>
        </p:spPr>
      </p:pic>
      <p:pic>
        <p:nvPicPr>
          <p:cNvPr id="275" name="그림 274">
            <a:extLst>
              <a:ext uri="{FF2B5EF4-FFF2-40B4-BE49-F238E27FC236}">
                <a16:creationId xmlns:a16="http://schemas.microsoft.com/office/drawing/2014/main" id="{433BCFB9-A7FD-4F64-8448-47D121486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84" y="1558603"/>
            <a:ext cx="340054" cy="340054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2E04776A-04B4-4B3A-9248-55C724CBB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56" y="1571672"/>
            <a:ext cx="340054" cy="340054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797456A7-8E39-4A60-9ECB-2125D5090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98" y="1327654"/>
            <a:ext cx="340054" cy="340054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6D5D8610-B239-47F7-9362-C9CC48C53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18" y="1193442"/>
            <a:ext cx="340054" cy="340054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0FB3D2EC-B535-482E-BB4D-2E1CA43D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01" y="1060009"/>
            <a:ext cx="340054" cy="340054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3E3470FD-9D0F-4116-8D36-CA31C433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68" y="1199792"/>
            <a:ext cx="340054" cy="340054"/>
          </a:xfrm>
          <a:prstGeom prst="rect">
            <a:avLst/>
          </a:prstGeom>
        </p:spPr>
      </p:pic>
      <p:pic>
        <p:nvPicPr>
          <p:cNvPr id="281" name="그림 280">
            <a:extLst>
              <a:ext uri="{FF2B5EF4-FFF2-40B4-BE49-F238E27FC236}">
                <a16:creationId xmlns:a16="http://schemas.microsoft.com/office/drawing/2014/main" id="{9DE0446C-6A89-450B-8FA3-E898E4DAE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86" y="960932"/>
            <a:ext cx="340054" cy="340054"/>
          </a:xfrm>
          <a:prstGeom prst="rect">
            <a:avLst/>
          </a:prstGeom>
        </p:spPr>
      </p:pic>
      <p:pic>
        <p:nvPicPr>
          <p:cNvPr id="282" name="그림 281">
            <a:extLst>
              <a:ext uri="{FF2B5EF4-FFF2-40B4-BE49-F238E27FC236}">
                <a16:creationId xmlns:a16="http://schemas.microsoft.com/office/drawing/2014/main" id="{A591CF76-722F-446C-A185-93FE43CF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643" y="1411508"/>
            <a:ext cx="340054" cy="340054"/>
          </a:xfrm>
          <a:prstGeom prst="rect">
            <a:avLst/>
          </a:prstGeom>
        </p:spPr>
      </p:pic>
      <p:pic>
        <p:nvPicPr>
          <p:cNvPr id="283" name="그림 282">
            <a:extLst>
              <a:ext uri="{FF2B5EF4-FFF2-40B4-BE49-F238E27FC236}">
                <a16:creationId xmlns:a16="http://schemas.microsoft.com/office/drawing/2014/main" id="{42E4C9C2-FA82-4B24-9B56-80FD6B8FB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82" y="1607115"/>
            <a:ext cx="340054" cy="340054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1CD9B309-834C-41B6-9442-D0B0573E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24" y="1741727"/>
            <a:ext cx="340054" cy="340054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C22F6541-696B-4097-997E-EF17AA54B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09" y="1486478"/>
            <a:ext cx="340054" cy="340054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08BC3EFB-0604-4B21-B01B-D0A0BA512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969" y="1546625"/>
            <a:ext cx="340054" cy="340054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7B389660-A946-4CB0-BE66-84596ADF0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40" y="2357206"/>
            <a:ext cx="340054" cy="340054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D0EF2CE3-5750-433E-9BF3-09FAA268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77" y="2546888"/>
            <a:ext cx="340054" cy="340054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67FEDB83-0415-4C86-BFB5-3B89C8FA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84" y="2699368"/>
            <a:ext cx="340054" cy="340054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B7BF0A90-44A3-4F37-92B2-032DE4F3F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04" y="2814924"/>
            <a:ext cx="340054" cy="340054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87209A7-0A68-4138-B336-F781813C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83" y="2925066"/>
            <a:ext cx="340054" cy="340054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2B9C666E-F6B3-4A91-8834-F8442C24C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68" y="3046870"/>
            <a:ext cx="340054" cy="340054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6AC93F5F-652A-4973-912C-8C5279E68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43" y="3217220"/>
            <a:ext cx="340054" cy="340054"/>
          </a:xfrm>
          <a:prstGeom prst="rect">
            <a:avLst/>
          </a:prstGeom>
        </p:spPr>
      </p:pic>
      <p:pic>
        <p:nvPicPr>
          <p:cNvPr id="294" name="그림 293">
            <a:extLst>
              <a:ext uri="{FF2B5EF4-FFF2-40B4-BE49-F238E27FC236}">
                <a16:creationId xmlns:a16="http://schemas.microsoft.com/office/drawing/2014/main" id="{C92913D7-4754-4886-9287-1D3EC505E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26" y="3345360"/>
            <a:ext cx="340054" cy="340054"/>
          </a:xfrm>
          <a:prstGeom prst="rect">
            <a:avLst/>
          </a:prstGeom>
        </p:spPr>
      </p:pic>
      <p:pic>
        <p:nvPicPr>
          <p:cNvPr id="295" name="그림 294">
            <a:extLst>
              <a:ext uri="{FF2B5EF4-FFF2-40B4-BE49-F238E27FC236}">
                <a16:creationId xmlns:a16="http://schemas.microsoft.com/office/drawing/2014/main" id="{F6F132D5-742C-4D78-8D2E-C87711210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29" y="3480196"/>
            <a:ext cx="340054" cy="340054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E8B1FD2F-0491-4249-8C7F-3F76EA4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195" y="3401509"/>
            <a:ext cx="340054" cy="340054"/>
          </a:xfrm>
          <a:prstGeom prst="rect">
            <a:avLst/>
          </a:prstGeom>
        </p:spPr>
      </p:pic>
      <p:pic>
        <p:nvPicPr>
          <p:cNvPr id="297" name="그림 296">
            <a:extLst>
              <a:ext uri="{FF2B5EF4-FFF2-40B4-BE49-F238E27FC236}">
                <a16:creationId xmlns:a16="http://schemas.microsoft.com/office/drawing/2014/main" id="{1B7B75D2-A848-4C57-9626-5D082B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55" y="3529077"/>
            <a:ext cx="340054" cy="340054"/>
          </a:xfrm>
          <a:prstGeom prst="rect">
            <a:avLst/>
          </a:prstGeom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8651FA1A-A122-4180-B0F6-C7EE3654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02" y="4204963"/>
            <a:ext cx="340054" cy="340054"/>
          </a:xfrm>
          <a:prstGeom prst="rect">
            <a:avLst/>
          </a:prstGeom>
        </p:spPr>
      </p:pic>
      <p:pic>
        <p:nvPicPr>
          <p:cNvPr id="299" name="그림 298">
            <a:extLst>
              <a:ext uri="{FF2B5EF4-FFF2-40B4-BE49-F238E27FC236}">
                <a16:creationId xmlns:a16="http://schemas.microsoft.com/office/drawing/2014/main" id="{895AE0FF-066E-4E0A-9735-AA6F56AF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05" y="1742561"/>
            <a:ext cx="340054" cy="340054"/>
          </a:xfrm>
          <a:prstGeom prst="rect">
            <a:avLst/>
          </a:prstGeom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C3AA1BF5-F09A-454A-AF9E-BBFF235E0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52" y="1364403"/>
            <a:ext cx="340054" cy="340054"/>
          </a:xfrm>
          <a:prstGeom prst="rect">
            <a:avLst/>
          </a:prstGeom>
        </p:spPr>
      </p:pic>
      <p:pic>
        <p:nvPicPr>
          <p:cNvPr id="301" name="그림 300">
            <a:extLst>
              <a:ext uri="{FF2B5EF4-FFF2-40B4-BE49-F238E27FC236}">
                <a16:creationId xmlns:a16="http://schemas.microsoft.com/office/drawing/2014/main" id="{12A3A2B6-E2A3-428E-9EB8-B671571D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554311"/>
            <a:ext cx="340054" cy="340054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96FE9C9A-A52F-41E6-B55B-51758DB1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220170"/>
            <a:ext cx="340054" cy="340054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42E36ADC-E885-48B0-B203-444B8179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251187"/>
            <a:ext cx="340054" cy="340054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58172BD1-5B63-47E9-99D9-1E99C860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00" y="3664086"/>
            <a:ext cx="340054" cy="340054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419B08F0-8FD5-47C7-B011-567EBC2C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513" y="3736387"/>
            <a:ext cx="340054" cy="340054"/>
          </a:xfrm>
          <a:prstGeom prst="rect">
            <a:avLst/>
          </a:prstGeom>
        </p:spPr>
      </p:pic>
      <p:pic>
        <p:nvPicPr>
          <p:cNvPr id="306" name="그림 305">
            <a:extLst>
              <a:ext uri="{FF2B5EF4-FFF2-40B4-BE49-F238E27FC236}">
                <a16:creationId xmlns:a16="http://schemas.microsoft.com/office/drawing/2014/main" id="{3A9FCDF0-74D3-4EAF-A46B-F9F259319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64" y="3157258"/>
            <a:ext cx="340054" cy="340054"/>
          </a:xfrm>
          <a:prstGeom prst="rect">
            <a:avLst/>
          </a:prstGeom>
        </p:spPr>
      </p:pic>
      <p:sp>
        <p:nvSpPr>
          <p:cNvPr id="307" name="Google Shape;633;p15">
            <a:extLst>
              <a:ext uri="{FF2B5EF4-FFF2-40B4-BE49-F238E27FC236}">
                <a16:creationId xmlns:a16="http://schemas.microsoft.com/office/drawing/2014/main" id="{9046D267-4049-409C-B643-8B33A1518720}"/>
              </a:ext>
            </a:extLst>
          </p:cNvPr>
          <p:cNvSpPr txBox="1"/>
          <p:nvPr/>
        </p:nvSpPr>
        <p:spPr>
          <a:xfrm>
            <a:off x="598472" y="2633874"/>
            <a:ext cx="6857042" cy="52318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현재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AI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방역 대책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전국단위 일괄적 비상 방역</a:t>
            </a:r>
            <a:endParaRPr lang="en-US" altLang="ko-KR" sz="28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F636B-724D-4E9D-B31A-B19A81D5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08" name="Google Shape;772;p32">
            <a:extLst>
              <a:ext uri="{FF2B5EF4-FFF2-40B4-BE49-F238E27FC236}">
                <a16:creationId xmlns:a16="http://schemas.microsoft.com/office/drawing/2014/main" id="{F3B626F9-D1A2-4A01-B624-DEF91031D98C}"/>
              </a:ext>
            </a:extLst>
          </p:cNvPr>
          <p:cNvSpPr txBox="1">
            <a:spLocks/>
          </p:cNvSpPr>
          <p:nvPr/>
        </p:nvSpPr>
        <p:spPr>
          <a:xfrm>
            <a:off x="10515834" y="6177655"/>
            <a:ext cx="1576733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국토교통부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5CEF417F-32AD-4F7B-8C14-8DBA6891DD27}"/>
              </a:ext>
            </a:extLst>
          </p:cNvPr>
          <p:cNvSpPr txBox="1"/>
          <p:nvPr/>
        </p:nvSpPr>
        <p:spPr>
          <a:xfrm>
            <a:off x="647102" y="3269667"/>
            <a:ext cx="6268720" cy="217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제주도에서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발생시에도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 단위로 심각단계 경보 발생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전국단위 이동금지령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음성판정 농가 또한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3km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위치시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무분별한 </a:t>
            </a:r>
            <a:r>
              <a:rPr lang="ko-KR" altLang="en-US" sz="20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살처분</a:t>
            </a:r>
            <a:r>
              <a:rPr lang="ko-KR" altLang="en-US" sz="2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조치</a:t>
            </a:r>
            <a:endParaRPr lang="en-US" altLang="ko-KR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막대한 경제적 손실과 방역비용 발생</a:t>
            </a: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C9082787-1628-49BF-BBE1-06C0AA219692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313" name="Google Shape;1162;p35">
              <a:extLst>
                <a:ext uri="{FF2B5EF4-FFF2-40B4-BE49-F238E27FC236}">
                  <a16:creationId xmlns:a16="http://schemas.microsoft.com/office/drawing/2014/main" id="{2FF2F79D-7918-4783-ABEA-73A9D8B9679A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315" name="Google Shape;772;p32">
              <a:extLst>
                <a:ext uri="{FF2B5EF4-FFF2-40B4-BE49-F238E27FC236}">
                  <a16:creationId xmlns:a16="http://schemas.microsoft.com/office/drawing/2014/main" id="{A45832B3-DD31-4565-9F06-14CEAC7070CB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13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23" name="자유형: 도형 222">
            <a:extLst>
              <a:ext uri="{FF2B5EF4-FFF2-40B4-BE49-F238E27FC236}">
                <a16:creationId xmlns:a16="http://schemas.microsoft.com/office/drawing/2014/main" id="{22A040D0-9F41-407F-81B3-18E97E4FF493}"/>
              </a:ext>
            </a:extLst>
          </p:cNvPr>
          <p:cNvSpPr/>
          <p:nvPr/>
        </p:nvSpPr>
        <p:spPr>
          <a:xfrm rot="15797696">
            <a:off x="7579021" y="1846567"/>
            <a:ext cx="5121503" cy="5317130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Google Shape;1250;p37">
            <a:extLst>
              <a:ext uri="{FF2B5EF4-FFF2-40B4-BE49-F238E27FC236}">
                <a16:creationId xmlns:a16="http://schemas.microsoft.com/office/drawing/2014/main" id="{E7F905CA-C445-4D3E-AA2C-551E76BA8EE7}"/>
              </a:ext>
            </a:extLst>
          </p:cNvPr>
          <p:cNvSpPr/>
          <p:nvPr/>
        </p:nvSpPr>
        <p:spPr>
          <a:xfrm>
            <a:off x="10091031" y="4182917"/>
            <a:ext cx="842653" cy="851459"/>
          </a:xfrm>
          <a:custGeom>
            <a:avLst/>
            <a:gdLst/>
            <a:ahLst/>
            <a:cxnLst/>
            <a:rect l="l" t="t" r="r" b="b"/>
            <a:pathLst>
              <a:path w="36738" h="35435" extrusionOk="0">
                <a:moveTo>
                  <a:pt x="1" y="1"/>
                </a:moveTo>
                <a:lnTo>
                  <a:pt x="2797" y="35432"/>
                </a:lnTo>
                <a:cubicBezTo>
                  <a:pt x="2965" y="35434"/>
                  <a:pt x="3132" y="35435"/>
                  <a:pt x="3299" y="35435"/>
                </a:cubicBezTo>
                <a:cubicBezTo>
                  <a:pt x="25989" y="35435"/>
                  <a:pt x="36738" y="19067"/>
                  <a:pt x="32454" y="24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5" name="Google Shape;1251;p37">
            <a:extLst>
              <a:ext uri="{FF2B5EF4-FFF2-40B4-BE49-F238E27FC236}">
                <a16:creationId xmlns:a16="http://schemas.microsoft.com/office/drawing/2014/main" id="{40178002-3D78-430C-AAA5-7915E125C40C}"/>
              </a:ext>
            </a:extLst>
          </p:cNvPr>
          <p:cNvSpPr/>
          <p:nvPr/>
        </p:nvSpPr>
        <p:spPr>
          <a:xfrm>
            <a:off x="9191930" y="3172364"/>
            <a:ext cx="963255" cy="1466211"/>
          </a:xfrm>
          <a:custGeom>
            <a:avLst/>
            <a:gdLst/>
            <a:ahLst/>
            <a:cxnLst/>
            <a:rect l="l" t="t" r="r" b="b"/>
            <a:pathLst>
              <a:path w="41996" h="61019" extrusionOk="0">
                <a:moveTo>
                  <a:pt x="21515" y="1"/>
                </a:moveTo>
                <a:cubicBezTo>
                  <a:pt x="21515" y="1"/>
                  <a:pt x="20968" y="487"/>
                  <a:pt x="20238" y="1520"/>
                </a:cubicBezTo>
                <a:cubicBezTo>
                  <a:pt x="19448" y="2797"/>
                  <a:pt x="18233" y="4802"/>
                  <a:pt x="17200" y="7598"/>
                </a:cubicBezTo>
                <a:cubicBezTo>
                  <a:pt x="16957" y="8388"/>
                  <a:pt x="16714" y="9360"/>
                  <a:pt x="16410" y="10393"/>
                </a:cubicBezTo>
                <a:cubicBezTo>
                  <a:pt x="15680" y="14161"/>
                  <a:pt x="15437" y="19023"/>
                  <a:pt x="16957" y="24797"/>
                </a:cubicBezTo>
                <a:lnTo>
                  <a:pt x="1" y="54455"/>
                </a:lnTo>
                <a:lnTo>
                  <a:pt x="20968" y="61018"/>
                </a:lnTo>
                <a:lnTo>
                  <a:pt x="33913" y="31421"/>
                </a:lnTo>
                <a:lnTo>
                  <a:pt x="36161" y="26620"/>
                </a:lnTo>
                <a:lnTo>
                  <a:pt x="39747" y="18476"/>
                </a:lnTo>
                <a:lnTo>
                  <a:pt x="41996" y="13432"/>
                </a:lnTo>
                <a:lnTo>
                  <a:pt x="40476" y="12399"/>
                </a:lnTo>
                <a:lnTo>
                  <a:pt x="26559" y="3283"/>
                </a:lnTo>
                <a:lnTo>
                  <a:pt x="21515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1252;p37">
            <a:extLst>
              <a:ext uri="{FF2B5EF4-FFF2-40B4-BE49-F238E27FC236}">
                <a16:creationId xmlns:a16="http://schemas.microsoft.com/office/drawing/2014/main" id="{F626E837-C120-4738-8EE8-5282DB04AED8}"/>
              </a:ext>
            </a:extLst>
          </p:cNvPr>
          <p:cNvSpPr/>
          <p:nvPr/>
        </p:nvSpPr>
        <p:spPr>
          <a:xfrm>
            <a:off x="9610115" y="2984003"/>
            <a:ext cx="150580" cy="1496848"/>
          </a:xfrm>
          <a:custGeom>
            <a:avLst/>
            <a:gdLst/>
            <a:ahLst/>
            <a:cxnLst/>
            <a:rect l="l" t="t" r="r" b="b"/>
            <a:pathLst>
              <a:path w="6565" h="62294" extrusionOk="0">
                <a:moveTo>
                  <a:pt x="5288" y="0"/>
                </a:moveTo>
                <a:lnTo>
                  <a:pt x="2006" y="486"/>
                </a:lnTo>
                <a:cubicBezTo>
                  <a:pt x="2493" y="486"/>
                  <a:pt x="487" y="61504"/>
                  <a:pt x="1" y="61504"/>
                </a:cubicBezTo>
                <a:lnTo>
                  <a:pt x="6564" y="62294"/>
                </a:lnTo>
                <a:lnTo>
                  <a:pt x="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1253;p37">
            <a:extLst>
              <a:ext uri="{FF2B5EF4-FFF2-40B4-BE49-F238E27FC236}">
                <a16:creationId xmlns:a16="http://schemas.microsoft.com/office/drawing/2014/main" id="{6FBD1A66-3BC2-49D6-A983-F6B2E7879BD5}"/>
              </a:ext>
            </a:extLst>
          </p:cNvPr>
          <p:cNvSpPr/>
          <p:nvPr/>
        </p:nvSpPr>
        <p:spPr>
          <a:xfrm>
            <a:off x="8836478" y="3731681"/>
            <a:ext cx="836392" cy="906893"/>
          </a:xfrm>
          <a:custGeom>
            <a:avLst/>
            <a:gdLst/>
            <a:ahLst/>
            <a:cxnLst/>
            <a:rect l="l" t="t" r="r" b="b"/>
            <a:pathLst>
              <a:path w="36465" h="37742" extrusionOk="0">
                <a:moveTo>
                  <a:pt x="0" y="0"/>
                </a:moveTo>
                <a:lnTo>
                  <a:pt x="1033" y="8630"/>
                </a:lnTo>
                <a:lnTo>
                  <a:pt x="15498" y="31178"/>
                </a:lnTo>
                <a:lnTo>
                  <a:pt x="36465" y="37741"/>
                </a:lnTo>
                <a:cubicBezTo>
                  <a:pt x="34216" y="7901"/>
                  <a:pt x="1" y="1"/>
                  <a:pt x="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1254;p37">
            <a:extLst>
              <a:ext uri="{FF2B5EF4-FFF2-40B4-BE49-F238E27FC236}">
                <a16:creationId xmlns:a16="http://schemas.microsoft.com/office/drawing/2014/main" id="{46F25722-1515-496B-B94E-85F6EE5BE1D8}"/>
              </a:ext>
            </a:extLst>
          </p:cNvPr>
          <p:cNvSpPr/>
          <p:nvPr/>
        </p:nvSpPr>
        <p:spPr>
          <a:xfrm>
            <a:off x="8267736" y="5843328"/>
            <a:ext cx="517179" cy="889352"/>
          </a:xfrm>
          <a:custGeom>
            <a:avLst/>
            <a:gdLst/>
            <a:ahLst/>
            <a:cxnLst/>
            <a:rect l="l" t="t" r="r" b="b"/>
            <a:pathLst>
              <a:path w="22548" h="37012" extrusionOk="0">
                <a:moveTo>
                  <a:pt x="7840" y="0"/>
                </a:moveTo>
                <a:lnTo>
                  <a:pt x="0" y="37012"/>
                </a:lnTo>
                <a:lnTo>
                  <a:pt x="14465" y="37012"/>
                </a:lnTo>
                <a:lnTo>
                  <a:pt x="2254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1255;p37">
            <a:extLst>
              <a:ext uri="{FF2B5EF4-FFF2-40B4-BE49-F238E27FC236}">
                <a16:creationId xmlns:a16="http://schemas.microsoft.com/office/drawing/2014/main" id="{348CB908-77E7-4F25-9829-106C42BF8527}"/>
              </a:ext>
            </a:extLst>
          </p:cNvPr>
          <p:cNvSpPr/>
          <p:nvPr/>
        </p:nvSpPr>
        <p:spPr>
          <a:xfrm>
            <a:off x="7634863" y="6500466"/>
            <a:ext cx="1131932" cy="519983"/>
          </a:xfrm>
          <a:custGeom>
            <a:avLst/>
            <a:gdLst/>
            <a:ahLst/>
            <a:cxnLst/>
            <a:rect l="l" t="t" r="r" b="b"/>
            <a:pathLst>
              <a:path w="49350" h="21640" extrusionOk="0">
                <a:moveTo>
                  <a:pt x="29112" y="1"/>
                </a:moveTo>
                <a:cubicBezTo>
                  <a:pt x="22754" y="8495"/>
                  <a:pt x="16566" y="12903"/>
                  <a:pt x="9515" y="12903"/>
                </a:cubicBezTo>
                <a:cubicBezTo>
                  <a:pt x="8141" y="12903"/>
                  <a:pt x="6735" y="12736"/>
                  <a:pt x="5288" y="12399"/>
                </a:cubicBezTo>
                <a:cubicBezTo>
                  <a:pt x="5005" y="12342"/>
                  <a:pt x="4732" y="12312"/>
                  <a:pt x="4469" y="12312"/>
                </a:cubicBezTo>
                <a:cubicBezTo>
                  <a:pt x="3604" y="12312"/>
                  <a:pt x="2856" y="12639"/>
                  <a:pt x="2250" y="13432"/>
                </a:cubicBezTo>
                <a:lnTo>
                  <a:pt x="1" y="16471"/>
                </a:lnTo>
                <a:cubicBezTo>
                  <a:pt x="1" y="16471"/>
                  <a:pt x="7987" y="21640"/>
                  <a:pt x="19099" y="21640"/>
                </a:cubicBezTo>
                <a:cubicBezTo>
                  <a:pt x="23558" y="21640"/>
                  <a:pt x="28519" y="20808"/>
                  <a:pt x="33670" y="18476"/>
                </a:cubicBezTo>
                <a:lnTo>
                  <a:pt x="33670" y="21515"/>
                </a:lnTo>
                <a:lnTo>
                  <a:pt x="46311" y="21515"/>
                </a:lnTo>
                <a:lnTo>
                  <a:pt x="46311" y="17747"/>
                </a:lnTo>
                <a:cubicBezTo>
                  <a:pt x="46311" y="17747"/>
                  <a:pt x="49350" y="10150"/>
                  <a:pt x="44062" y="4559"/>
                </a:cubicBezTo>
                <a:lnTo>
                  <a:pt x="29112" y="1"/>
                </a:lnTo>
                <a:close/>
              </a:path>
            </a:pathLst>
          </a:custGeom>
          <a:solidFill>
            <a:srgbClr val="6D35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1256;p37">
            <a:extLst>
              <a:ext uri="{FF2B5EF4-FFF2-40B4-BE49-F238E27FC236}">
                <a16:creationId xmlns:a16="http://schemas.microsoft.com/office/drawing/2014/main" id="{75087151-58CB-469C-BE92-282F7BC5219C}"/>
              </a:ext>
            </a:extLst>
          </p:cNvPr>
          <p:cNvSpPr/>
          <p:nvPr/>
        </p:nvSpPr>
        <p:spPr>
          <a:xfrm>
            <a:off x="8941025" y="5843328"/>
            <a:ext cx="337354" cy="889352"/>
          </a:xfrm>
          <a:custGeom>
            <a:avLst/>
            <a:gdLst/>
            <a:ahLst/>
            <a:cxnLst/>
            <a:rect l="l" t="t" r="r" b="b"/>
            <a:pathLst>
              <a:path w="14708" h="37012" extrusionOk="0">
                <a:moveTo>
                  <a:pt x="0" y="0"/>
                </a:moveTo>
                <a:lnTo>
                  <a:pt x="0" y="37012"/>
                </a:lnTo>
                <a:lnTo>
                  <a:pt x="14708" y="37012"/>
                </a:lnTo>
                <a:lnTo>
                  <a:pt x="1470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1257;p37">
            <a:extLst>
              <a:ext uri="{FF2B5EF4-FFF2-40B4-BE49-F238E27FC236}">
                <a16:creationId xmlns:a16="http://schemas.microsoft.com/office/drawing/2014/main" id="{9808D220-071D-43A3-BF87-A4DC26F51BD3}"/>
              </a:ext>
            </a:extLst>
          </p:cNvPr>
          <p:cNvSpPr/>
          <p:nvPr/>
        </p:nvSpPr>
        <p:spPr>
          <a:xfrm>
            <a:off x="8267736" y="6500466"/>
            <a:ext cx="1126335" cy="519983"/>
          </a:xfrm>
          <a:custGeom>
            <a:avLst/>
            <a:gdLst/>
            <a:ahLst/>
            <a:cxnLst/>
            <a:rect l="l" t="t" r="r" b="b"/>
            <a:pathLst>
              <a:path w="49106" h="21640" extrusionOk="0">
                <a:moveTo>
                  <a:pt x="28868" y="1"/>
                </a:moveTo>
                <a:cubicBezTo>
                  <a:pt x="22713" y="8495"/>
                  <a:pt x="16559" y="12903"/>
                  <a:pt x="9371" y="12903"/>
                </a:cubicBezTo>
                <a:cubicBezTo>
                  <a:pt x="7970" y="12903"/>
                  <a:pt x="6531" y="12736"/>
                  <a:pt x="5045" y="12399"/>
                </a:cubicBezTo>
                <a:cubicBezTo>
                  <a:pt x="4818" y="12342"/>
                  <a:pt x="4575" y="12312"/>
                  <a:pt x="4329" y="12312"/>
                </a:cubicBezTo>
                <a:cubicBezTo>
                  <a:pt x="3520" y="12312"/>
                  <a:pt x="2683" y="12639"/>
                  <a:pt x="2310" y="13432"/>
                </a:cubicBezTo>
                <a:lnTo>
                  <a:pt x="0" y="16471"/>
                </a:lnTo>
                <a:cubicBezTo>
                  <a:pt x="0" y="16471"/>
                  <a:pt x="7987" y="21640"/>
                  <a:pt x="19011" y="21640"/>
                </a:cubicBezTo>
                <a:cubicBezTo>
                  <a:pt x="23433" y="21640"/>
                  <a:pt x="28345" y="20808"/>
                  <a:pt x="33426" y="18476"/>
                </a:cubicBezTo>
                <a:lnTo>
                  <a:pt x="33426" y="21515"/>
                </a:lnTo>
                <a:lnTo>
                  <a:pt x="46067" y="21515"/>
                </a:lnTo>
                <a:lnTo>
                  <a:pt x="46067" y="17747"/>
                </a:lnTo>
                <a:cubicBezTo>
                  <a:pt x="46067" y="17747"/>
                  <a:pt x="49106" y="10150"/>
                  <a:pt x="44062" y="4559"/>
                </a:cubicBezTo>
                <a:lnTo>
                  <a:pt x="28868" y="1"/>
                </a:lnTo>
                <a:close/>
              </a:path>
            </a:pathLst>
          </a:custGeom>
          <a:solidFill>
            <a:srgbClr val="773B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" name="Google Shape;1258;p37">
            <a:extLst>
              <a:ext uri="{FF2B5EF4-FFF2-40B4-BE49-F238E27FC236}">
                <a16:creationId xmlns:a16="http://schemas.microsoft.com/office/drawing/2014/main" id="{2E208BF7-3486-45E0-A041-D420D91DC408}"/>
              </a:ext>
            </a:extLst>
          </p:cNvPr>
          <p:cNvSpPr/>
          <p:nvPr/>
        </p:nvSpPr>
        <p:spPr>
          <a:xfrm>
            <a:off x="8669200" y="4377142"/>
            <a:ext cx="1306160" cy="603145"/>
          </a:xfrm>
          <a:custGeom>
            <a:avLst/>
            <a:gdLst/>
            <a:ahLst/>
            <a:cxnLst/>
            <a:rect l="l" t="t" r="r" b="b"/>
            <a:pathLst>
              <a:path w="56946" h="25101" extrusionOk="0">
                <a:moveTo>
                  <a:pt x="56946" y="1"/>
                </a:moveTo>
                <a:lnTo>
                  <a:pt x="12884" y="1277"/>
                </a:lnTo>
                <a:cubicBezTo>
                  <a:pt x="5531" y="1520"/>
                  <a:pt x="0" y="7354"/>
                  <a:pt x="0" y="14708"/>
                </a:cubicBezTo>
                <a:lnTo>
                  <a:pt x="0" y="25101"/>
                </a:lnTo>
                <a:lnTo>
                  <a:pt x="56946" y="25101"/>
                </a:lnTo>
                <a:lnTo>
                  <a:pt x="56946" y="1"/>
                </a:lnTo>
                <a:close/>
              </a:path>
            </a:pathLst>
          </a:custGeom>
          <a:solidFill>
            <a:srgbClr val="5F5C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Google Shape;1259;p37">
            <a:extLst>
              <a:ext uri="{FF2B5EF4-FFF2-40B4-BE49-F238E27FC236}">
                <a16:creationId xmlns:a16="http://schemas.microsoft.com/office/drawing/2014/main" id="{35FC5467-0972-41FA-9677-4321798CC098}"/>
              </a:ext>
            </a:extLst>
          </p:cNvPr>
          <p:cNvSpPr/>
          <p:nvPr/>
        </p:nvSpPr>
        <p:spPr>
          <a:xfrm>
            <a:off x="8302578" y="4407827"/>
            <a:ext cx="959081" cy="1904279"/>
          </a:xfrm>
          <a:custGeom>
            <a:avLst/>
            <a:gdLst/>
            <a:ahLst/>
            <a:cxnLst/>
            <a:rect l="l" t="t" r="r" b="b"/>
            <a:pathLst>
              <a:path w="41814" h="79250" extrusionOk="0">
                <a:moveTo>
                  <a:pt x="41813" y="0"/>
                </a:moveTo>
                <a:lnTo>
                  <a:pt x="26620" y="243"/>
                </a:lnTo>
                <a:cubicBezTo>
                  <a:pt x="20239" y="243"/>
                  <a:pt x="14951" y="4801"/>
                  <a:pt x="13675" y="10879"/>
                </a:cubicBezTo>
                <a:lnTo>
                  <a:pt x="1" y="79250"/>
                </a:lnTo>
                <a:lnTo>
                  <a:pt x="20542" y="79250"/>
                </a:lnTo>
                <a:lnTo>
                  <a:pt x="41266" y="4558"/>
                </a:lnTo>
                <a:lnTo>
                  <a:pt x="4181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" name="Google Shape;1260;p37">
            <a:extLst>
              <a:ext uri="{FF2B5EF4-FFF2-40B4-BE49-F238E27FC236}">
                <a16:creationId xmlns:a16="http://schemas.microsoft.com/office/drawing/2014/main" id="{D469AB62-66F2-4B7A-BCD4-60852D02EC82}"/>
              </a:ext>
            </a:extLst>
          </p:cNvPr>
          <p:cNvSpPr/>
          <p:nvPr/>
        </p:nvSpPr>
        <p:spPr>
          <a:xfrm>
            <a:off x="8766774" y="4461843"/>
            <a:ext cx="575737" cy="1850262"/>
          </a:xfrm>
          <a:custGeom>
            <a:avLst/>
            <a:gdLst/>
            <a:ahLst/>
            <a:cxnLst/>
            <a:rect l="l" t="t" r="r" b="b"/>
            <a:pathLst>
              <a:path w="25101" h="77002" extrusionOk="0">
                <a:moveTo>
                  <a:pt x="13675" y="1"/>
                </a:moveTo>
                <a:cubicBezTo>
                  <a:pt x="6078" y="1"/>
                  <a:pt x="1" y="6625"/>
                  <a:pt x="547" y="14222"/>
                </a:cubicBezTo>
                <a:lnTo>
                  <a:pt x="4315" y="77002"/>
                </a:lnTo>
                <a:lnTo>
                  <a:pt x="24857" y="77002"/>
                </a:lnTo>
                <a:lnTo>
                  <a:pt x="251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" name="Google Shape;1261;p37">
            <a:extLst>
              <a:ext uri="{FF2B5EF4-FFF2-40B4-BE49-F238E27FC236}">
                <a16:creationId xmlns:a16="http://schemas.microsoft.com/office/drawing/2014/main" id="{96B742BB-6BE2-4EAC-8F2F-35672C76BFC1}"/>
              </a:ext>
            </a:extLst>
          </p:cNvPr>
          <p:cNvSpPr/>
          <p:nvPr/>
        </p:nvSpPr>
        <p:spPr>
          <a:xfrm>
            <a:off x="9080411" y="4401603"/>
            <a:ext cx="1208588" cy="637915"/>
          </a:xfrm>
          <a:custGeom>
            <a:avLst/>
            <a:gdLst/>
            <a:ahLst/>
            <a:cxnLst/>
            <a:rect l="l" t="t" r="r" b="b"/>
            <a:pathLst>
              <a:path w="52692" h="26548" extrusionOk="0">
                <a:moveTo>
                  <a:pt x="52414" y="1"/>
                </a:moveTo>
                <a:cubicBezTo>
                  <a:pt x="48303" y="1"/>
                  <a:pt x="1" y="2508"/>
                  <a:pt x="1" y="2508"/>
                </a:cubicBezTo>
                <a:cubicBezTo>
                  <a:pt x="1" y="2508"/>
                  <a:pt x="5592" y="25845"/>
                  <a:pt x="5592" y="26331"/>
                </a:cubicBezTo>
                <a:cubicBezTo>
                  <a:pt x="5592" y="26493"/>
                  <a:pt x="8887" y="26547"/>
                  <a:pt x="13711" y="26547"/>
                </a:cubicBezTo>
                <a:cubicBezTo>
                  <a:pt x="23358" y="26547"/>
                  <a:pt x="39119" y="26331"/>
                  <a:pt x="46858" y="26331"/>
                </a:cubicBezTo>
                <a:cubicBezTo>
                  <a:pt x="46858" y="26331"/>
                  <a:pt x="52692" y="259"/>
                  <a:pt x="52692" y="16"/>
                </a:cubicBezTo>
                <a:cubicBezTo>
                  <a:pt x="52692" y="6"/>
                  <a:pt x="52596" y="1"/>
                  <a:pt x="524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" name="Google Shape;1262;p37">
            <a:extLst>
              <a:ext uri="{FF2B5EF4-FFF2-40B4-BE49-F238E27FC236}">
                <a16:creationId xmlns:a16="http://schemas.microsoft.com/office/drawing/2014/main" id="{C27666BA-6B6E-4FED-B939-8B620159C1AF}"/>
              </a:ext>
            </a:extLst>
          </p:cNvPr>
          <p:cNvSpPr/>
          <p:nvPr/>
        </p:nvSpPr>
        <p:spPr>
          <a:xfrm>
            <a:off x="9511142" y="2978139"/>
            <a:ext cx="209137" cy="419158"/>
          </a:xfrm>
          <a:custGeom>
            <a:avLst/>
            <a:gdLst/>
            <a:ahLst/>
            <a:cxnLst/>
            <a:rect l="l" t="t" r="r" b="b"/>
            <a:pathLst>
              <a:path w="9118" h="17444" extrusionOk="0">
                <a:moveTo>
                  <a:pt x="1" y="1"/>
                </a:moveTo>
                <a:lnTo>
                  <a:pt x="1763" y="17443"/>
                </a:lnTo>
                <a:lnTo>
                  <a:pt x="9117" y="15195"/>
                </a:lnTo>
                <a:lnTo>
                  <a:pt x="8874" y="1088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37" name="Google Shape;1263;p37">
            <a:extLst>
              <a:ext uri="{FF2B5EF4-FFF2-40B4-BE49-F238E27FC236}">
                <a16:creationId xmlns:a16="http://schemas.microsoft.com/office/drawing/2014/main" id="{35D43062-033A-4365-8361-E421E731E91E}"/>
              </a:ext>
            </a:extLst>
          </p:cNvPr>
          <p:cNvSpPr/>
          <p:nvPr/>
        </p:nvSpPr>
        <p:spPr>
          <a:xfrm>
            <a:off x="8924280" y="2594088"/>
            <a:ext cx="957681" cy="712669"/>
          </a:xfrm>
          <a:custGeom>
            <a:avLst/>
            <a:gdLst/>
            <a:ahLst/>
            <a:cxnLst/>
            <a:rect l="l" t="t" r="r" b="b"/>
            <a:pathLst>
              <a:path w="41753" h="29659" extrusionOk="0">
                <a:moveTo>
                  <a:pt x="1" y="0"/>
                </a:moveTo>
                <a:lnTo>
                  <a:pt x="14708" y="29658"/>
                </a:lnTo>
                <a:lnTo>
                  <a:pt x="25587" y="28382"/>
                </a:lnTo>
                <a:lnTo>
                  <a:pt x="27592" y="28139"/>
                </a:lnTo>
                <a:lnTo>
                  <a:pt x="33427" y="27349"/>
                </a:lnTo>
                <a:lnTo>
                  <a:pt x="34460" y="25100"/>
                </a:lnTo>
                <a:lnTo>
                  <a:pt x="36952" y="19509"/>
                </a:lnTo>
                <a:lnTo>
                  <a:pt x="41753" y="7111"/>
                </a:lnTo>
                <a:lnTo>
                  <a:pt x="1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1264;p37">
            <a:extLst>
              <a:ext uri="{FF2B5EF4-FFF2-40B4-BE49-F238E27FC236}">
                <a16:creationId xmlns:a16="http://schemas.microsoft.com/office/drawing/2014/main" id="{453DE2C0-4ABD-41B6-A88C-2AC9BE42BC66}"/>
              </a:ext>
            </a:extLst>
          </p:cNvPr>
          <p:cNvSpPr/>
          <p:nvPr/>
        </p:nvSpPr>
        <p:spPr>
          <a:xfrm>
            <a:off x="9505569" y="3038020"/>
            <a:ext cx="190994" cy="238052"/>
          </a:xfrm>
          <a:custGeom>
            <a:avLst/>
            <a:gdLst/>
            <a:ahLst/>
            <a:cxnLst/>
            <a:rect l="l" t="t" r="r" b="b"/>
            <a:pathLst>
              <a:path w="8327" h="9907" extrusionOk="0">
                <a:moveTo>
                  <a:pt x="1" y="1"/>
                </a:moveTo>
                <a:lnTo>
                  <a:pt x="244" y="9907"/>
                </a:lnTo>
                <a:lnTo>
                  <a:pt x="2249" y="9664"/>
                </a:lnTo>
                <a:lnTo>
                  <a:pt x="8084" y="8874"/>
                </a:lnTo>
                <a:cubicBezTo>
                  <a:pt x="8084" y="8874"/>
                  <a:pt x="8327" y="7111"/>
                  <a:pt x="6808" y="4863"/>
                </a:cubicBezTo>
                <a:cubicBezTo>
                  <a:pt x="6078" y="3343"/>
                  <a:pt x="4012" y="1520"/>
                  <a:pt x="730" y="305"/>
                </a:cubicBezTo>
                <a:cubicBezTo>
                  <a:pt x="487" y="305"/>
                  <a:pt x="244" y="305"/>
                  <a:pt x="1" y="1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1265;p37">
            <a:extLst>
              <a:ext uri="{FF2B5EF4-FFF2-40B4-BE49-F238E27FC236}">
                <a16:creationId xmlns:a16="http://schemas.microsoft.com/office/drawing/2014/main" id="{E78BCF6E-F976-4606-8515-CEDC2892A801}"/>
              </a:ext>
            </a:extLst>
          </p:cNvPr>
          <p:cNvSpPr/>
          <p:nvPr/>
        </p:nvSpPr>
        <p:spPr>
          <a:xfrm>
            <a:off x="8720762" y="2529499"/>
            <a:ext cx="840498" cy="906797"/>
          </a:xfrm>
          <a:custGeom>
            <a:avLst/>
            <a:gdLst/>
            <a:ahLst/>
            <a:cxnLst/>
            <a:rect l="l" t="t" r="r" b="b"/>
            <a:pathLst>
              <a:path w="36644" h="37738" extrusionOk="0">
                <a:moveTo>
                  <a:pt x="10387" y="0"/>
                </a:moveTo>
                <a:cubicBezTo>
                  <a:pt x="7077" y="0"/>
                  <a:pt x="3823" y="1959"/>
                  <a:pt x="2553" y="5241"/>
                </a:cubicBezTo>
                <a:lnTo>
                  <a:pt x="1520" y="7793"/>
                </a:lnTo>
                <a:cubicBezTo>
                  <a:pt x="1034" y="9009"/>
                  <a:pt x="791" y="10285"/>
                  <a:pt x="487" y="11318"/>
                </a:cubicBezTo>
                <a:cubicBezTo>
                  <a:pt x="487" y="11804"/>
                  <a:pt x="244" y="12351"/>
                  <a:pt x="244" y="12838"/>
                </a:cubicBezTo>
                <a:lnTo>
                  <a:pt x="244" y="13081"/>
                </a:lnTo>
                <a:lnTo>
                  <a:pt x="244" y="14114"/>
                </a:lnTo>
                <a:cubicBezTo>
                  <a:pt x="1" y="17882"/>
                  <a:pt x="1034" y="21468"/>
                  <a:pt x="2797" y="24506"/>
                </a:cubicBezTo>
                <a:cubicBezTo>
                  <a:pt x="4073" y="26512"/>
                  <a:pt x="5592" y="28517"/>
                  <a:pt x="7598" y="30037"/>
                </a:cubicBezTo>
                <a:cubicBezTo>
                  <a:pt x="8084" y="30280"/>
                  <a:pt x="8388" y="30584"/>
                  <a:pt x="8874" y="30827"/>
                </a:cubicBezTo>
                <a:cubicBezTo>
                  <a:pt x="8874" y="30827"/>
                  <a:pt x="9117" y="31070"/>
                  <a:pt x="9360" y="31070"/>
                </a:cubicBezTo>
                <a:cubicBezTo>
                  <a:pt x="10393" y="31799"/>
                  <a:pt x="11427" y="32346"/>
                  <a:pt x="12642" y="32832"/>
                </a:cubicBezTo>
                <a:cubicBezTo>
                  <a:pt x="17504" y="35385"/>
                  <a:pt x="23581" y="36904"/>
                  <a:pt x="28139" y="37634"/>
                </a:cubicBezTo>
                <a:cubicBezTo>
                  <a:pt x="28543" y="37704"/>
                  <a:pt x="28943" y="37737"/>
                  <a:pt x="29335" y="37737"/>
                </a:cubicBezTo>
                <a:cubicBezTo>
                  <a:pt x="33371" y="37737"/>
                  <a:pt x="36644" y="34169"/>
                  <a:pt x="35979" y="29794"/>
                </a:cubicBezTo>
                <a:lnTo>
                  <a:pt x="32941" y="11318"/>
                </a:lnTo>
                <a:lnTo>
                  <a:pt x="14161" y="926"/>
                </a:lnTo>
                <a:cubicBezTo>
                  <a:pt x="12970" y="296"/>
                  <a:pt x="11675" y="0"/>
                  <a:pt x="10387" y="0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" name="Google Shape;1266;p37">
            <a:extLst>
              <a:ext uri="{FF2B5EF4-FFF2-40B4-BE49-F238E27FC236}">
                <a16:creationId xmlns:a16="http://schemas.microsoft.com/office/drawing/2014/main" id="{E3869EE5-1CCE-4832-80C0-734A224EF750}"/>
              </a:ext>
            </a:extLst>
          </p:cNvPr>
          <p:cNvSpPr/>
          <p:nvPr/>
        </p:nvSpPr>
        <p:spPr>
          <a:xfrm>
            <a:off x="8935451" y="3135864"/>
            <a:ext cx="278820" cy="353414"/>
          </a:xfrm>
          <a:custGeom>
            <a:avLst/>
            <a:gdLst/>
            <a:ahLst/>
            <a:cxnLst/>
            <a:rect l="l" t="t" r="r" b="b"/>
            <a:pathLst>
              <a:path w="12156" h="14708" extrusionOk="0">
                <a:moveTo>
                  <a:pt x="1520" y="1"/>
                </a:moveTo>
                <a:lnTo>
                  <a:pt x="0" y="5835"/>
                </a:lnTo>
                <a:cubicBezTo>
                  <a:pt x="0" y="6078"/>
                  <a:pt x="243" y="6078"/>
                  <a:pt x="243" y="6078"/>
                </a:cubicBezTo>
                <a:cubicBezTo>
                  <a:pt x="1276" y="6868"/>
                  <a:pt x="1763" y="7597"/>
                  <a:pt x="2310" y="8084"/>
                </a:cubicBezTo>
                <a:cubicBezTo>
                  <a:pt x="3039" y="9603"/>
                  <a:pt x="3039" y="11122"/>
                  <a:pt x="2796" y="11912"/>
                </a:cubicBezTo>
                <a:cubicBezTo>
                  <a:pt x="2553" y="12945"/>
                  <a:pt x="3039" y="13918"/>
                  <a:pt x="4072" y="14465"/>
                </a:cubicBezTo>
                <a:cubicBezTo>
                  <a:pt x="4558" y="14465"/>
                  <a:pt x="4801" y="14708"/>
                  <a:pt x="5105" y="14708"/>
                </a:cubicBezTo>
                <a:cubicBezTo>
                  <a:pt x="6078" y="14708"/>
                  <a:pt x="7111" y="14161"/>
                  <a:pt x="7597" y="13432"/>
                </a:cubicBezTo>
                <a:lnTo>
                  <a:pt x="10879" y="9907"/>
                </a:lnTo>
                <a:cubicBezTo>
                  <a:pt x="12155" y="7597"/>
                  <a:pt x="11426" y="4802"/>
                  <a:pt x="9116" y="3829"/>
                </a:cubicBezTo>
                <a:lnTo>
                  <a:pt x="1520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" name="Google Shape;1267;p37">
            <a:extLst>
              <a:ext uri="{FF2B5EF4-FFF2-40B4-BE49-F238E27FC236}">
                <a16:creationId xmlns:a16="http://schemas.microsoft.com/office/drawing/2014/main" id="{AC91B4FB-9F27-4F67-A407-33902E5A7AAB}"/>
              </a:ext>
            </a:extLst>
          </p:cNvPr>
          <p:cNvSpPr/>
          <p:nvPr/>
        </p:nvSpPr>
        <p:spPr>
          <a:xfrm>
            <a:off x="8935451" y="3208359"/>
            <a:ext cx="133837" cy="121754"/>
          </a:xfrm>
          <a:custGeom>
            <a:avLst/>
            <a:gdLst/>
            <a:ahLst/>
            <a:cxnLst/>
            <a:rect l="l" t="t" r="r" b="b"/>
            <a:pathLst>
              <a:path w="5835" h="5067" extrusionOk="0">
                <a:moveTo>
                  <a:pt x="4321" y="0"/>
                </a:moveTo>
                <a:cubicBezTo>
                  <a:pt x="4037" y="0"/>
                  <a:pt x="3772" y="80"/>
                  <a:pt x="3586" y="265"/>
                </a:cubicBezTo>
                <a:lnTo>
                  <a:pt x="0" y="2818"/>
                </a:lnTo>
                <a:cubicBezTo>
                  <a:pt x="0" y="3061"/>
                  <a:pt x="243" y="3061"/>
                  <a:pt x="243" y="3061"/>
                </a:cubicBezTo>
                <a:cubicBezTo>
                  <a:pt x="1276" y="3851"/>
                  <a:pt x="1763" y="4580"/>
                  <a:pt x="2310" y="5067"/>
                </a:cubicBezTo>
                <a:lnTo>
                  <a:pt x="5348" y="2332"/>
                </a:lnTo>
                <a:cubicBezTo>
                  <a:pt x="5834" y="1785"/>
                  <a:pt x="5834" y="1055"/>
                  <a:pt x="5591" y="508"/>
                </a:cubicBezTo>
                <a:cubicBezTo>
                  <a:pt x="5291" y="208"/>
                  <a:pt x="4782" y="0"/>
                  <a:pt x="4321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1268;p37">
            <a:extLst>
              <a:ext uri="{FF2B5EF4-FFF2-40B4-BE49-F238E27FC236}">
                <a16:creationId xmlns:a16="http://schemas.microsoft.com/office/drawing/2014/main" id="{E3892587-D445-4D75-B199-560CD4E2EED7}"/>
              </a:ext>
            </a:extLst>
          </p:cNvPr>
          <p:cNvSpPr/>
          <p:nvPr/>
        </p:nvSpPr>
        <p:spPr>
          <a:xfrm>
            <a:off x="8784894" y="3030017"/>
            <a:ext cx="267673" cy="240215"/>
          </a:xfrm>
          <a:custGeom>
            <a:avLst/>
            <a:gdLst/>
            <a:ahLst/>
            <a:cxnLst/>
            <a:rect l="l" t="t" r="r" b="b"/>
            <a:pathLst>
              <a:path w="11670" h="9997" extrusionOk="0">
                <a:moveTo>
                  <a:pt x="6887" y="0"/>
                </a:moveTo>
                <a:cubicBezTo>
                  <a:pt x="6706" y="0"/>
                  <a:pt x="6516" y="31"/>
                  <a:pt x="6321" y="91"/>
                </a:cubicBezTo>
                <a:lnTo>
                  <a:pt x="1" y="3676"/>
                </a:lnTo>
                <a:cubicBezTo>
                  <a:pt x="1277" y="5682"/>
                  <a:pt x="2796" y="7687"/>
                  <a:pt x="4802" y="9207"/>
                </a:cubicBezTo>
                <a:cubicBezTo>
                  <a:pt x="5288" y="9450"/>
                  <a:pt x="5592" y="9754"/>
                  <a:pt x="6078" y="9997"/>
                </a:cubicBezTo>
                <a:lnTo>
                  <a:pt x="6321" y="9207"/>
                </a:lnTo>
                <a:lnTo>
                  <a:pt x="11122" y="5682"/>
                </a:lnTo>
                <a:cubicBezTo>
                  <a:pt x="11365" y="5682"/>
                  <a:pt x="11669" y="5196"/>
                  <a:pt x="11669" y="4892"/>
                </a:cubicBezTo>
                <a:cubicBezTo>
                  <a:pt x="11669" y="4102"/>
                  <a:pt x="10987" y="3592"/>
                  <a:pt x="10307" y="3592"/>
                </a:cubicBezTo>
                <a:cubicBezTo>
                  <a:pt x="10151" y="3592"/>
                  <a:pt x="9994" y="3619"/>
                  <a:pt x="9846" y="3676"/>
                </a:cubicBezTo>
                <a:lnTo>
                  <a:pt x="3769" y="5925"/>
                </a:lnTo>
                <a:lnTo>
                  <a:pt x="7840" y="2157"/>
                </a:lnTo>
                <a:cubicBezTo>
                  <a:pt x="8084" y="1853"/>
                  <a:pt x="8084" y="1367"/>
                  <a:pt x="8084" y="1124"/>
                </a:cubicBezTo>
                <a:lnTo>
                  <a:pt x="8084" y="881"/>
                </a:lnTo>
                <a:cubicBezTo>
                  <a:pt x="7900" y="285"/>
                  <a:pt x="7441" y="0"/>
                  <a:pt x="6887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1269;p37">
            <a:extLst>
              <a:ext uri="{FF2B5EF4-FFF2-40B4-BE49-F238E27FC236}">
                <a16:creationId xmlns:a16="http://schemas.microsoft.com/office/drawing/2014/main" id="{D8E1E1A3-B310-42DB-ACAF-3B57A80C1915}"/>
              </a:ext>
            </a:extLst>
          </p:cNvPr>
          <p:cNvSpPr/>
          <p:nvPr/>
        </p:nvSpPr>
        <p:spPr>
          <a:xfrm>
            <a:off x="8648763" y="2377108"/>
            <a:ext cx="884719" cy="646278"/>
          </a:xfrm>
          <a:custGeom>
            <a:avLst/>
            <a:gdLst/>
            <a:ahLst/>
            <a:cxnLst/>
            <a:rect l="l" t="t" r="r" b="b"/>
            <a:pathLst>
              <a:path w="38572" h="26896" extrusionOk="0">
                <a:moveTo>
                  <a:pt x="20643" y="1"/>
                </a:moveTo>
                <a:cubicBezTo>
                  <a:pt x="14423" y="1"/>
                  <a:pt x="8310" y="3669"/>
                  <a:pt x="5936" y="10063"/>
                </a:cubicBezTo>
                <a:lnTo>
                  <a:pt x="1134" y="21975"/>
                </a:lnTo>
                <a:cubicBezTo>
                  <a:pt x="0" y="24460"/>
                  <a:pt x="1650" y="26896"/>
                  <a:pt x="3993" y="26896"/>
                </a:cubicBezTo>
                <a:cubicBezTo>
                  <a:pt x="4287" y="26896"/>
                  <a:pt x="4591" y="26858"/>
                  <a:pt x="4902" y="26776"/>
                </a:cubicBezTo>
                <a:cubicBezTo>
                  <a:pt x="11527" y="25014"/>
                  <a:pt x="21615" y="20942"/>
                  <a:pt x="27693" y="13345"/>
                </a:cubicBezTo>
                <a:lnTo>
                  <a:pt x="38571" y="13588"/>
                </a:lnTo>
                <a:cubicBezTo>
                  <a:pt x="38571" y="13588"/>
                  <a:pt x="36080" y="8787"/>
                  <a:pt x="30975" y="3986"/>
                </a:cubicBezTo>
                <a:cubicBezTo>
                  <a:pt x="27984" y="1265"/>
                  <a:pt x="24295" y="1"/>
                  <a:pt x="20643" y="1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1270;p37">
            <a:extLst>
              <a:ext uri="{FF2B5EF4-FFF2-40B4-BE49-F238E27FC236}">
                <a16:creationId xmlns:a16="http://schemas.microsoft.com/office/drawing/2014/main" id="{127514F1-C532-4CF1-AE7C-2ABDCDFA2DAA}"/>
              </a:ext>
            </a:extLst>
          </p:cNvPr>
          <p:cNvSpPr/>
          <p:nvPr/>
        </p:nvSpPr>
        <p:spPr>
          <a:xfrm>
            <a:off x="9366181" y="2703611"/>
            <a:ext cx="464219" cy="718507"/>
          </a:xfrm>
          <a:custGeom>
            <a:avLst/>
            <a:gdLst/>
            <a:ahLst/>
            <a:cxnLst/>
            <a:rect l="l" t="t" r="r" b="b"/>
            <a:pathLst>
              <a:path w="20239" h="29902" extrusionOk="0">
                <a:moveTo>
                  <a:pt x="3039" y="0"/>
                </a:moveTo>
                <a:lnTo>
                  <a:pt x="0" y="5348"/>
                </a:lnTo>
                <a:lnTo>
                  <a:pt x="2735" y="6625"/>
                </a:lnTo>
                <a:cubicBezTo>
                  <a:pt x="4802" y="7840"/>
                  <a:pt x="6321" y="9907"/>
                  <a:pt x="6564" y="11912"/>
                </a:cubicBezTo>
                <a:lnTo>
                  <a:pt x="6807" y="14222"/>
                </a:lnTo>
                <a:lnTo>
                  <a:pt x="8326" y="23581"/>
                </a:lnTo>
                <a:lnTo>
                  <a:pt x="14161" y="22791"/>
                </a:lnTo>
                <a:lnTo>
                  <a:pt x="20238" y="29901"/>
                </a:lnTo>
                <a:lnTo>
                  <a:pt x="17686" y="14951"/>
                </a:lnTo>
                <a:lnTo>
                  <a:pt x="10089" y="547"/>
                </a:lnTo>
                <a:lnTo>
                  <a:pt x="7293" y="0"/>
                </a:ln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5" name="Google Shape;1271;p37">
            <a:extLst>
              <a:ext uri="{FF2B5EF4-FFF2-40B4-BE49-F238E27FC236}">
                <a16:creationId xmlns:a16="http://schemas.microsoft.com/office/drawing/2014/main" id="{BDC6DF30-1FE6-4790-86CD-A04EBA4E0A60}"/>
              </a:ext>
            </a:extLst>
          </p:cNvPr>
          <p:cNvSpPr/>
          <p:nvPr/>
        </p:nvSpPr>
        <p:spPr>
          <a:xfrm>
            <a:off x="9141010" y="2496603"/>
            <a:ext cx="353594" cy="372038"/>
          </a:xfrm>
          <a:custGeom>
            <a:avLst/>
            <a:gdLst/>
            <a:ahLst/>
            <a:cxnLst/>
            <a:rect l="l" t="t" r="r" b="b"/>
            <a:pathLst>
              <a:path w="15416" h="15483" extrusionOk="0">
                <a:moveTo>
                  <a:pt x="6299" y="1"/>
                </a:moveTo>
                <a:cubicBezTo>
                  <a:pt x="2922" y="1"/>
                  <a:pt x="0" y="3918"/>
                  <a:pt x="2707" y="13173"/>
                </a:cubicBezTo>
                <a:lnTo>
                  <a:pt x="11033" y="15483"/>
                </a:lnTo>
                <a:cubicBezTo>
                  <a:pt x="15415" y="6078"/>
                  <a:pt x="10504" y="1"/>
                  <a:pt x="6299" y="1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6" name="Google Shape;1272;p37">
            <a:extLst>
              <a:ext uri="{FF2B5EF4-FFF2-40B4-BE49-F238E27FC236}">
                <a16:creationId xmlns:a16="http://schemas.microsoft.com/office/drawing/2014/main" id="{D43A86E1-8422-4746-A224-96B0790A291B}"/>
              </a:ext>
            </a:extLst>
          </p:cNvPr>
          <p:cNvSpPr/>
          <p:nvPr/>
        </p:nvSpPr>
        <p:spPr>
          <a:xfrm>
            <a:off x="9685393" y="2676314"/>
            <a:ext cx="1172347" cy="1512466"/>
          </a:xfrm>
          <a:custGeom>
            <a:avLst/>
            <a:gdLst/>
            <a:ahLst/>
            <a:cxnLst/>
            <a:rect l="l" t="t" r="r" b="b"/>
            <a:pathLst>
              <a:path w="51112" h="62944" extrusionOk="0">
                <a:moveTo>
                  <a:pt x="9875" y="1"/>
                </a:moveTo>
                <a:cubicBezTo>
                  <a:pt x="3950" y="1"/>
                  <a:pt x="1" y="1926"/>
                  <a:pt x="1" y="1926"/>
                </a:cubicBezTo>
                <a:lnTo>
                  <a:pt x="730" y="15054"/>
                </a:lnTo>
                <a:lnTo>
                  <a:pt x="244" y="23927"/>
                </a:lnTo>
                <a:cubicBezTo>
                  <a:pt x="244" y="23927"/>
                  <a:pt x="2796" y="36872"/>
                  <a:pt x="11365" y="44468"/>
                </a:cubicBezTo>
                <a:cubicBezTo>
                  <a:pt x="12642" y="45441"/>
                  <a:pt x="13918" y="46474"/>
                  <a:pt x="15680" y="47507"/>
                </a:cubicBezTo>
                <a:cubicBezTo>
                  <a:pt x="16957" y="47993"/>
                  <a:pt x="18233" y="48480"/>
                  <a:pt x="19752" y="49027"/>
                </a:cubicBezTo>
                <a:cubicBezTo>
                  <a:pt x="20238" y="49027"/>
                  <a:pt x="20725" y="49270"/>
                  <a:pt x="21272" y="49270"/>
                </a:cubicBezTo>
                <a:lnTo>
                  <a:pt x="31664" y="62944"/>
                </a:lnTo>
                <a:lnTo>
                  <a:pt x="50139" y="62944"/>
                </a:lnTo>
                <a:cubicBezTo>
                  <a:pt x="50139" y="62944"/>
                  <a:pt x="51112" y="49027"/>
                  <a:pt x="46067" y="33590"/>
                </a:cubicBezTo>
                <a:cubicBezTo>
                  <a:pt x="43819" y="26236"/>
                  <a:pt x="39990" y="18639"/>
                  <a:pt x="34156" y="12319"/>
                </a:cubicBezTo>
                <a:cubicBezTo>
                  <a:pt x="33913" y="12015"/>
                  <a:pt x="33913" y="11772"/>
                  <a:pt x="33670" y="11772"/>
                </a:cubicBezTo>
                <a:cubicBezTo>
                  <a:pt x="25092" y="2276"/>
                  <a:pt x="16316" y="1"/>
                  <a:pt x="9875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" name="Google Shape;1273;p37">
            <a:extLst>
              <a:ext uri="{FF2B5EF4-FFF2-40B4-BE49-F238E27FC236}">
                <a16:creationId xmlns:a16="http://schemas.microsoft.com/office/drawing/2014/main" id="{436E9084-F303-4B83-A30E-51CEE10BE8A7}"/>
              </a:ext>
            </a:extLst>
          </p:cNvPr>
          <p:cNvSpPr/>
          <p:nvPr/>
        </p:nvSpPr>
        <p:spPr>
          <a:xfrm>
            <a:off x="10288976" y="3166525"/>
            <a:ext cx="372219" cy="1022255"/>
          </a:xfrm>
          <a:custGeom>
            <a:avLst/>
            <a:gdLst/>
            <a:ahLst/>
            <a:cxnLst/>
            <a:rect l="l" t="t" r="r" b="b"/>
            <a:pathLst>
              <a:path w="16228" h="42543" extrusionOk="0">
                <a:moveTo>
                  <a:pt x="487" y="1"/>
                </a:moveTo>
                <a:lnTo>
                  <a:pt x="1" y="244"/>
                </a:lnTo>
                <a:cubicBezTo>
                  <a:pt x="15681" y="20786"/>
                  <a:pt x="15438" y="42300"/>
                  <a:pt x="15438" y="42543"/>
                </a:cubicBezTo>
                <a:lnTo>
                  <a:pt x="15984" y="42543"/>
                </a:lnTo>
                <a:cubicBezTo>
                  <a:pt x="15984" y="42300"/>
                  <a:pt x="16228" y="20482"/>
                  <a:pt x="487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Google Shape;1274;p37">
            <a:extLst>
              <a:ext uri="{FF2B5EF4-FFF2-40B4-BE49-F238E27FC236}">
                <a16:creationId xmlns:a16="http://schemas.microsoft.com/office/drawing/2014/main" id="{9E2E4605-F277-4C1F-B059-19E5E12E3245}"/>
              </a:ext>
            </a:extLst>
          </p:cNvPr>
          <p:cNvSpPr/>
          <p:nvPr/>
        </p:nvSpPr>
        <p:spPr>
          <a:xfrm>
            <a:off x="9725832" y="2759094"/>
            <a:ext cx="243956" cy="30709"/>
          </a:xfrm>
          <a:custGeom>
            <a:avLst/>
            <a:gdLst/>
            <a:ahLst/>
            <a:cxnLst/>
            <a:rect l="l" t="t" r="r" b="b"/>
            <a:pathLst>
              <a:path w="10636" h="1278" extrusionOk="0">
                <a:moveTo>
                  <a:pt x="10393" y="1"/>
                </a:moveTo>
                <a:lnTo>
                  <a:pt x="0" y="730"/>
                </a:lnTo>
                <a:lnTo>
                  <a:pt x="0" y="1277"/>
                </a:lnTo>
                <a:lnTo>
                  <a:pt x="10636" y="487"/>
                </a:lnTo>
                <a:lnTo>
                  <a:pt x="103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9" name="Google Shape;1275;p37">
            <a:extLst>
              <a:ext uri="{FF2B5EF4-FFF2-40B4-BE49-F238E27FC236}">
                <a16:creationId xmlns:a16="http://schemas.microsoft.com/office/drawing/2014/main" id="{C5AD6B9B-DEF5-44A9-A495-38138AF6ADF3}"/>
              </a:ext>
            </a:extLst>
          </p:cNvPr>
          <p:cNvSpPr/>
          <p:nvPr/>
        </p:nvSpPr>
        <p:spPr>
          <a:xfrm>
            <a:off x="10045043" y="3147542"/>
            <a:ext cx="401486" cy="1041238"/>
          </a:xfrm>
          <a:custGeom>
            <a:avLst/>
            <a:gdLst/>
            <a:ahLst/>
            <a:cxnLst/>
            <a:rect l="l" t="t" r="r" b="b"/>
            <a:pathLst>
              <a:path w="17504" h="43333" extrusionOk="0">
                <a:moveTo>
                  <a:pt x="6564" y="1"/>
                </a:moveTo>
                <a:lnTo>
                  <a:pt x="0" y="27896"/>
                </a:lnTo>
                <a:cubicBezTo>
                  <a:pt x="1277" y="28382"/>
                  <a:pt x="2553" y="28869"/>
                  <a:pt x="4072" y="29416"/>
                </a:cubicBezTo>
                <a:cubicBezTo>
                  <a:pt x="4558" y="29416"/>
                  <a:pt x="5045" y="29659"/>
                  <a:pt x="5592" y="29659"/>
                </a:cubicBezTo>
                <a:lnTo>
                  <a:pt x="5835" y="43333"/>
                </a:lnTo>
                <a:lnTo>
                  <a:pt x="17503" y="43333"/>
                </a:lnTo>
                <a:cubicBezTo>
                  <a:pt x="17199" y="33974"/>
                  <a:pt x="15680" y="14951"/>
                  <a:pt x="6564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0" name="Google Shape;1276;p37">
            <a:extLst>
              <a:ext uri="{FF2B5EF4-FFF2-40B4-BE49-F238E27FC236}">
                <a16:creationId xmlns:a16="http://schemas.microsoft.com/office/drawing/2014/main" id="{664BCD06-3A0C-4A73-9C48-9CC3682845DE}"/>
              </a:ext>
            </a:extLst>
          </p:cNvPr>
          <p:cNvSpPr/>
          <p:nvPr/>
        </p:nvSpPr>
        <p:spPr>
          <a:xfrm>
            <a:off x="9498596" y="2686094"/>
            <a:ext cx="209137" cy="480455"/>
          </a:xfrm>
          <a:custGeom>
            <a:avLst/>
            <a:gdLst/>
            <a:ahLst/>
            <a:cxnLst/>
            <a:rect l="l" t="t" r="r" b="b"/>
            <a:pathLst>
              <a:path w="9118" h="19995" extrusionOk="0">
                <a:moveTo>
                  <a:pt x="3587" y="0"/>
                </a:moveTo>
                <a:lnTo>
                  <a:pt x="1" y="18232"/>
                </a:lnTo>
                <a:lnTo>
                  <a:pt x="9117" y="19995"/>
                </a:lnTo>
                <a:lnTo>
                  <a:pt x="8145" y="1519"/>
                </a:lnTo>
                <a:lnTo>
                  <a:pt x="3587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1" name="Google Shape;1277;p37">
            <a:extLst>
              <a:ext uri="{FF2B5EF4-FFF2-40B4-BE49-F238E27FC236}">
                <a16:creationId xmlns:a16="http://schemas.microsoft.com/office/drawing/2014/main" id="{DEAD1AC6-194D-4CD9-96B7-C71FBA076C8C}"/>
              </a:ext>
            </a:extLst>
          </p:cNvPr>
          <p:cNvSpPr/>
          <p:nvPr/>
        </p:nvSpPr>
        <p:spPr>
          <a:xfrm>
            <a:off x="9626858" y="3147542"/>
            <a:ext cx="203542" cy="274577"/>
          </a:xfrm>
          <a:custGeom>
            <a:avLst/>
            <a:gdLst/>
            <a:ahLst/>
            <a:cxnLst/>
            <a:rect l="l" t="t" r="r" b="b"/>
            <a:pathLst>
              <a:path w="8874" h="11427" extrusionOk="0">
                <a:moveTo>
                  <a:pt x="0" y="1"/>
                </a:moveTo>
                <a:lnTo>
                  <a:pt x="2796" y="4316"/>
                </a:lnTo>
                <a:lnTo>
                  <a:pt x="8873" y="11426"/>
                </a:lnTo>
                <a:lnTo>
                  <a:pt x="3829" y="2067"/>
                </a:lnTo>
                <a:lnTo>
                  <a:pt x="3525" y="791"/>
                </a:lnTo>
                <a:lnTo>
                  <a:pt x="1520" y="305"/>
                </a:lnTo>
                <a:lnTo>
                  <a:pt x="0" y="1"/>
                </a:lnTo>
                <a:close/>
                <a:moveTo>
                  <a:pt x="8873" y="11426"/>
                </a:moveTo>
                <a:lnTo>
                  <a:pt x="8873" y="11426"/>
                </a:lnTo>
                <a:lnTo>
                  <a:pt x="8873" y="11426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1278;p37">
            <a:extLst>
              <a:ext uri="{FF2B5EF4-FFF2-40B4-BE49-F238E27FC236}">
                <a16:creationId xmlns:a16="http://schemas.microsoft.com/office/drawing/2014/main" id="{91D84EFD-09BA-4013-B844-DF706F1450C7}"/>
              </a:ext>
            </a:extLst>
          </p:cNvPr>
          <p:cNvSpPr/>
          <p:nvPr/>
        </p:nvSpPr>
        <p:spPr>
          <a:xfrm>
            <a:off x="9034423" y="2691934"/>
            <a:ext cx="289968" cy="213232"/>
          </a:xfrm>
          <a:custGeom>
            <a:avLst/>
            <a:gdLst/>
            <a:ahLst/>
            <a:cxnLst/>
            <a:rect l="l" t="t" r="r" b="b"/>
            <a:pathLst>
              <a:path w="12642" h="8874" extrusionOk="0">
                <a:moveTo>
                  <a:pt x="2006" y="0"/>
                </a:moveTo>
                <a:lnTo>
                  <a:pt x="0" y="1519"/>
                </a:lnTo>
                <a:lnTo>
                  <a:pt x="10879" y="8873"/>
                </a:lnTo>
                <a:lnTo>
                  <a:pt x="12641" y="5288"/>
                </a:lnTo>
                <a:lnTo>
                  <a:pt x="2006" y="0"/>
                </a:ln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1279;p37">
            <a:extLst>
              <a:ext uri="{FF2B5EF4-FFF2-40B4-BE49-F238E27FC236}">
                <a16:creationId xmlns:a16="http://schemas.microsoft.com/office/drawing/2014/main" id="{8EEFA1C8-4ED7-40A7-8334-03865C89C86B}"/>
              </a:ext>
            </a:extLst>
          </p:cNvPr>
          <p:cNvSpPr/>
          <p:nvPr/>
        </p:nvSpPr>
        <p:spPr>
          <a:xfrm>
            <a:off x="8935451" y="3016129"/>
            <a:ext cx="157531" cy="108082"/>
          </a:xfrm>
          <a:custGeom>
            <a:avLst/>
            <a:gdLst/>
            <a:ahLst/>
            <a:cxnLst/>
            <a:rect l="l" t="t" r="r" b="b"/>
            <a:pathLst>
              <a:path w="6868" h="4498" extrusionOk="0">
                <a:moveTo>
                  <a:pt x="6321" y="0"/>
                </a:moveTo>
                <a:cubicBezTo>
                  <a:pt x="6154" y="0"/>
                  <a:pt x="5956" y="61"/>
                  <a:pt x="5834" y="182"/>
                </a:cubicBezTo>
                <a:cubicBezTo>
                  <a:pt x="5348" y="669"/>
                  <a:pt x="5105" y="912"/>
                  <a:pt x="4558" y="1216"/>
                </a:cubicBezTo>
                <a:cubicBezTo>
                  <a:pt x="4315" y="1459"/>
                  <a:pt x="3829" y="1702"/>
                  <a:pt x="3586" y="1945"/>
                </a:cubicBezTo>
                <a:cubicBezTo>
                  <a:pt x="3039" y="1945"/>
                  <a:pt x="2796" y="2188"/>
                  <a:pt x="2310" y="2431"/>
                </a:cubicBezTo>
                <a:cubicBezTo>
                  <a:pt x="1763" y="2431"/>
                  <a:pt x="1276" y="2735"/>
                  <a:pt x="790" y="2735"/>
                </a:cubicBezTo>
                <a:lnTo>
                  <a:pt x="243" y="2735"/>
                </a:lnTo>
                <a:cubicBezTo>
                  <a:pt x="0" y="2978"/>
                  <a:pt x="0" y="3221"/>
                  <a:pt x="243" y="3464"/>
                </a:cubicBezTo>
                <a:cubicBezTo>
                  <a:pt x="790" y="3950"/>
                  <a:pt x="1520" y="4497"/>
                  <a:pt x="2310" y="4497"/>
                </a:cubicBezTo>
                <a:cubicBezTo>
                  <a:pt x="3039" y="4497"/>
                  <a:pt x="3829" y="4497"/>
                  <a:pt x="4558" y="4254"/>
                </a:cubicBezTo>
                <a:cubicBezTo>
                  <a:pt x="5348" y="3707"/>
                  <a:pt x="5834" y="3221"/>
                  <a:pt x="6321" y="2735"/>
                </a:cubicBezTo>
                <a:cubicBezTo>
                  <a:pt x="6625" y="1945"/>
                  <a:pt x="6868" y="1216"/>
                  <a:pt x="6868" y="425"/>
                </a:cubicBezTo>
                <a:cubicBezTo>
                  <a:pt x="6868" y="425"/>
                  <a:pt x="6625" y="425"/>
                  <a:pt x="6625" y="182"/>
                </a:cubicBezTo>
                <a:cubicBezTo>
                  <a:pt x="6625" y="61"/>
                  <a:pt x="6488" y="0"/>
                  <a:pt x="6321" y="0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1280;p37">
            <a:extLst>
              <a:ext uri="{FF2B5EF4-FFF2-40B4-BE49-F238E27FC236}">
                <a16:creationId xmlns:a16="http://schemas.microsoft.com/office/drawing/2014/main" id="{7FA297AD-4C0F-4086-97F3-DD1DB067C442}"/>
              </a:ext>
            </a:extLst>
          </p:cNvPr>
          <p:cNvSpPr/>
          <p:nvPr/>
        </p:nvSpPr>
        <p:spPr>
          <a:xfrm>
            <a:off x="9254662" y="3220566"/>
            <a:ext cx="98995" cy="122690"/>
          </a:xfrm>
          <a:custGeom>
            <a:avLst/>
            <a:gdLst/>
            <a:ahLst/>
            <a:cxnLst/>
            <a:rect l="l" t="t" r="r" b="b"/>
            <a:pathLst>
              <a:path w="4316" h="5106" extrusionOk="0">
                <a:moveTo>
                  <a:pt x="4315" y="0"/>
                </a:moveTo>
                <a:cubicBezTo>
                  <a:pt x="4315" y="0"/>
                  <a:pt x="0" y="791"/>
                  <a:pt x="0" y="5106"/>
                </a:cubicBezTo>
                <a:lnTo>
                  <a:pt x="547" y="5106"/>
                </a:lnTo>
                <a:cubicBezTo>
                  <a:pt x="547" y="1034"/>
                  <a:pt x="4315" y="547"/>
                  <a:pt x="4315" y="547"/>
                </a:cubicBezTo>
                <a:lnTo>
                  <a:pt x="4315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1281;p37">
            <a:extLst>
              <a:ext uri="{FF2B5EF4-FFF2-40B4-BE49-F238E27FC236}">
                <a16:creationId xmlns:a16="http://schemas.microsoft.com/office/drawing/2014/main" id="{A5AF63F6-9031-4F69-BA79-2479857DBD58}"/>
              </a:ext>
            </a:extLst>
          </p:cNvPr>
          <p:cNvSpPr/>
          <p:nvPr/>
        </p:nvSpPr>
        <p:spPr>
          <a:xfrm>
            <a:off x="9052543" y="3124187"/>
            <a:ext cx="115717" cy="127065"/>
          </a:xfrm>
          <a:custGeom>
            <a:avLst/>
            <a:gdLst/>
            <a:ahLst/>
            <a:cxnLst/>
            <a:rect l="l" t="t" r="r" b="b"/>
            <a:pathLst>
              <a:path w="5045" h="5288" extrusionOk="0">
                <a:moveTo>
                  <a:pt x="2006" y="0"/>
                </a:moveTo>
                <a:lnTo>
                  <a:pt x="1763" y="243"/>
                </a:lnTo>
                <a:cubicBezTo>
                  <a:pt x="4254" y="2249"/>
                  <a:pt x="4558" y="3768"/>
                  <a:pt x="4011" y="4558"/>
                </a:cubicBezTo>
                <a:cubicBezTo>
                  <a:pt x="3826" y="4744"/>
                  <a:pt x="3490" y="4859"/>
                  <a:pt x="3047" y="4859"/>
                </a:cubicBezTo>
                <a:cubicBezTo>
                  <a:pt x="2330" y="4859"/>
                  <a:pt x="1333" y="4558"/>
                  <a:pt x="243" y="3768"/>
                </a:cubicBezTo>
                <a:lnTo>
                  <a:pt x="0" y="4315"/>
                </a:lnTo>
                <a:cubicBezTo>
                  <a:pt x="973" y="5045"/>
                  <a:pt x="2006" y="5288"/>
                  <a:pt x="3039" y="5288"/>
                </a:cubicBezTo>
                <a:cubicBezTo>
                  <a:pt x="3525" y="5288"/>
                  <a:pt x="4254" y="5045"/>
                  <a:pt x="4558" y="4802"/>
                </a:cubicBezTo>
                <a:cubicBezTo>
                  <a:pt x="5044" y="3768"/>
                  <a:pt x="4801" y="2006"/>
                  <a:pt x="200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1282;p37">
            <a:extLst>
              <a:ext uri="{FF2B5EF4-FFF2-40B4-BE49-F238E27FC236}">
                <a16:creationId xmlns:a16="http://schemas.microsoft.com/office/drawing/2014/main" id="{00CFA9C9-87C9-4672-B199-2525CF48926F}"/>
              </a:ext>
            </a:extLst>
          </p:cNvPr>
          <p:cNvSpPr/>
          <p:nvPr/>
        </p:nvSpPr>
        <p:spPr>
          <a:xfrm>
            <a:off x="8586949" y="2962448"/>
            <a:ext cx="163126" cy="423146"/>
          </a:xfrm>
          <a:custGeom>
            <a:avLst/>
            <a:gdLst/>
            <a:ahLst/>
            <a:cxnLst/>
            <a:rect l="l" t="t" r="r" b="b"/>
            <a:pathLst>
              <a:path w="7112" h="17610" extrusionOk="0">
                <a:moveTo>
                  <a:pt x="5964" y="1"/>
                </a:moveTo>
                <a:cubicBezTo>
                  <a:pt x="5653" y="1"/>
                  <a:pt x="5349" y="137"/>
                  <a:pt x="5106" y="411"/>
                </a:cubicBezTo>
                <a:lnTo>
                  <a:pt x="244" y="5698"/>
                </a:lnTo>
                <a:lnTo>
                  <a:pt x="1" y="17610"/>
                </a:lnTo>
                <a:lnTo>
                  <a:pt x="4802" y="14085"/>
                </a:lnTo>
                <a:lnTo>
                  <a:pt x="4316" y="5941"/>
                </a:lnTo>
                <a:lnTo>
                  <a:pt x="6868" y="1626"/>
                </a:lnTo>
                <a:cubicBezTo>
                  <a:pt x="7111" y="1140"/>
                  <a:pt x="7111" y="654"/>
                  <a:pt x="6868" y="411"/>
                </a:cubicBezTo>
                <a:cubicBezTo>
                  <a:pt x="6595" y="137"/>
                  <a:pt x="6276" y="1"/>
                  <a:pt x="5964" y="1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" name="Google Shape;1283;p37">
            <a:extLst>
              <a:ext uri="{FF2B5EF4-FFF2-40B4-BE49-F238E27FC236}">
                <a16:creationId xmlns:a16="http://schemas.microsoft.com/office/drawing/2014/main" id="{7842992B-558B-49D5-97EB-C74AF34F2F15}"/>
              </a:ext>
            </a:extLst>
          </p:cNvPr>
          <p:cNvSpPr/>
          <p:nvPr/>
        </p:nvSpPr>
        <p:spPr>
          <a:xfrm>
            <a:off x="8557681" y="3026173"/>
            <a:ext cx="465595" cy="912900"/>
          </a:xfrm>
          <a:custGeom>
            <a:avLst/>
            <a:gdLst/>
            <a:ahLst/>
            <a:cxnLst/>
            <a:rect l="l" t="t" r="r" b="b"/>
            <a:pathLst>
              <a:path w="20299" h="37992" extrusionOk="0">
                <a:moveTo>
                  <a:pt x="14970" y="0"/>
                </a:moveTo>
                <a:cubicBezTo>
                  <a:pt x="14737" y="0"/>
                  <a:pt x="14476" y="81"/>
                  <a:pt x="14222" y="251"/>
                </a:cubicBezTo>
                <a:lnTo>
                  <a:pt x="6625" y="4566"/>
                </a:lnTo>
                <a:lnTo>
                  <a:pt x="547" y="13196"/>
                </a:lnTo>
                <a:cubicBezTo>
                  <a:pt x="0" y="13925"/>
                  <a:pt x="0" y="14958"/>
                  <a:pt x="547" y="15687"/>
                </a:cubicBezTo>
                <a:lnTo>
                  <a:pt x="13188" y="37991"/>
                </a:lnTo>
                <a:lnTo>
                  <a:pt x="16227" y="33433"/>
                </a:lnTo>
                <a:cubicBezTo>
                  <a:pt x="19023" y="29361"/>
                  <a:pt x="19023" y="24074"/>
                  <a:pt x="16470" y="20002"/>
                </a:cubicBezTo>
                <a:lnTo>
                  <a:pt x="15984" y="19273"/>
                </a:lnTo>
                <a:lnTo>
                  <a:pt x="17017" y="12952"/>
                </a:lnTo>
                <a:lnTo>
                  <a:pt x="19752" y="9610"/>
                </a:lnTo>
                <a:cubicBezTo>
                  <a:pt x="20299" y="9367"/>
                  <a:pt x="20299" y="8637"/>
                  <a:pt x="20056" y="8090"/>
                </a:cubicBezTo>
                <a:cubicBezTo>
                  <a:pt x="19755" y="7689"/>
                  <a:pt x="19325" y="7509"/>
                  <a:pt x="18908" y="7509"/>
                </a:cubicBezTo>
                <a:cubicBezTo>
                  <a:pt x="18567" y="7509"/>
                  <a:pt x="18235" y="7629"/>
                  <a:pt x="17990" y="7847"/>
                </a:cubicBezTo>
                <a:lnTo>
                  <a:pt x="13431" y="11433"/>
                </a:lnTo>
                <a:lnTo>
                  <a:pt x="13431" y="11433"/>
                </a:lnTo>
                <a:lnTo>
                  <a:pt x="14222" y="9124"/>
                </a:lnTo>
                <a:lnTo>
                  <a:pt x="19023" y="5842"/>
                </a:lnTo>
                <a:cubicBezTo>
                  <a:pt x="19266" y="5599"/>
                  <a:pt x="19509" y="5356"/>
                  <a:pt x="19509" y="5052"/>
                </a:cubicBezTo>
                <a:cubicBezTo>
                  <a:pt x="19509" y="4200"/>
                  <a:pt x="18763" y="3488"/>
                  <a:pt x="18046" y="3488"/>
                </a:cubicBezTo>
                <a:cubicBezTo>
                  <a:pt x="17945" y="3488"/>
                  <a:pt x="17844" y="3502"/>
                  <a:pt x="17746" y="3532"/>
                </a:cubicBezTo>
                <a:lnTo>
                  <a:pt x="11669" y="5842"/>
                </a:lnTo>
                <a:lnTo>
                  <a:pt x="15498" y="2013"/>
                </a:lnTo>
                <a:cubicBezTo>
                  <a:pt x="15984" y="1770"/>
                  <a:pt x="15984" y="1527"/>
                  <a:pt x="15984" y="1041"/>
                </a:cubicBezTo>
                <a:lnTo>
                  <a:pt x="15741" y="798"/>
                </a:lnTo>
                <a:cubicBezTo>
                  <a:pt x="15741" y="283"/>
                  <a:pt x="15406" y="0"/>
                  <a:pt x="1497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" name="Google Shape;1284;p37">
            <a:extLst>
              <a:ext uri="{FF2B5EF4-FFF2-40B4-BE49-F238E27FC236}">
                <a16:creationId xmlns:a16="http://schemas.microsoft.com/office/drawing/2014/main" id="{21350091-A8AE-46E5-9469-80BE358EB7CF}"/>
              </a:ext>
            </a:extLst>
          </p:cNvPr>
          <p:cNvSpPr/>
          <p:nvPr/>
        </p:nvSpPr>
        <p:spPr>
          <a:xfrm>
            <a:off x="8913133" y="4085073"/>
            <a:ext cx="1324303" cy="480359"/>
          </a:xfrm>
          <a:custGeom>
            <a:avLst/>
            <a:gdLst/>
            <a:ahLst/>
            <a:cxnLst/>
            <a:rect l="l" t="t" r="r" b="b"/>
            <a:pathLst>
              <a:path w="57737" h="19991" extrusionOk="0">
                <a:moveTo>
                  <a:pt x="57736" y="1"/>
                </a:moveTo>
                <a:lnTo>
                  <a:pt x="4802" y="5349"/>
                </a:lnTo>
                <a:lnTo>
                  <a:pt x="1" y="10150"/>
                </a:lnTo>
                <a:cubicBezTo>
                  <a:pt x="5672" y="12876"/>
                  <a:pt x="22475" y="19991"/>
                  <a:pt x="38423" y="19991"/>
                </a:cubicBezTo>
                <a:cubicBezTo>
                  <a:pt x="44520" y="19991"/>
                  <a:pt x="50493" y="18951"/>
                  <a:pt x="55670" y="16228"/>
                </a:cubicBezTo>
                <a:lnTo>
                  <a:pt x="57736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" name="Google Shape;1285;p37">
            <a:extLst>
              <a:ext uri="{FF2B5EF4-FFF2-40B4-BE49-F238E27FC236}">
                <a16:creationId xmlns:a16="http://schemas.microsoft.com/office/drawing/2014/main" id="{D6FF26AA-0D6D-4A6D-921A-D3C00523271D}"/>
              </a:ext>
            </a:extLst>
          </p:cNvPr>
          <p:cNvSpPr/>
          <p:nvPr/>
        </p:nvSpPr>
        <p:spPr>
          <a:xfrm>
            <a:off x="9656126" y="2703611"/>
            <a:ext cx="365246" cy="1131778"/>
          </a:xfrm>
          <a:custGeom>
            <a:avLst/>
            <a:gdLst/>
            <a:ahLst/>
            <a:cxnLst/>
            <a:rect l="l" t="t" r="r" b="b"/>
            <a:pathLst>
              <a:path w="15924" h="47101" extrusionOk="0">
                <a:moveTo>
                  <a:pt x="3282" y="0"/>
                </a:moveTo>
                <a:lnTo>
                  <a:pt x="1277" y="790"/>
                </a:lnTo>
                <a:cubicBezTo>
                  <a:pt x="0" y="21028"/>
                  <a:pt x="8873" y="47100"/>
                  <a:pt x="8873" y="47100"/>
                </a:cubicBezTo>
                <a:lnTo>
                  <a:pt x="15923" y="46128"/>
                </a:lnTo>
                <a:cubicBezTo>
                  <a:pt x="15923" y="46128"/>
                  <a:pt x="2796" y="4802"/>
                  <a:pt x="32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" name="Google Shape;1286;p37">
            <a:extLst>
              <a:ext uri="{FF2B5EF4-FFF2-40B4-BE49-F238E27FC236}">
                <a16:creationId xmlns:a16="http://schemas.microsoft.com/office/drawing/2014/main" id="{5C87E27E-CF63-40CE-8A2C-948CE0F9260C}"/>
              </a:ext>
            </a:extLst>
          </p:cNvPr>
          <p:cNvSpPr/>
          <p:nvPr/>
        </p:nvSpPr>
        <p:spPr>
          <a:xfrm>
            <a:off x="9759332" y="2707068"/>
            <a:ext cx="737419" cy="1734900"/>
          </a:xfrm>
          <a:custGeom>
            <a:avLst/>
            <a:gdLst/>
            <a:ahLst/>
            <a:cxnLst/>
            <a:rect l="l" t="t" r="r" b="b"/>
            <a:pathLst>
              <a:path w="32150" h="72201" extrusionOk="0">
                <a:moveTo>
                  <a:pt x="7354" y="1"/>
                </a:moveTo>
                <a:lnTo>
                  <a:pt x="0" y="57979"/>
                </a:lnTo>
                <a:lnTo>
                  <a:pt x="19752" y="72201"/>
                </a:lnTo>
                <a:lnTo>
                  <a:pt x="24310" y="36222"/>
                </a:lnTo>
                <a:cubicBezTo>
                  <a:pt x="32150" y="14465"/>
                  <a:pt x="19752" y="1034"/>
                  <a:pt x="7354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" name="Google Shape;1287;p37">
            <a:extLst>
              <a:ext uri="{FF2B5EF4-FFF2-40B4-BE49-F238E27FC236}">
                <a16:creationId xmlns:a16="http://schemas.microsoft.com/office/drawing/2014/main" id="{5B861DA2-E9A2-4B0E-8C71-191481BE0894}"/>
              </a:ext>
            </a:extLst>
          </p:cNvPr>
          <p:cNvSpPr/>
          <p:nvPr/>
        </p:nvSpPr>
        <p:spPr>
          <a:xfrm>
            <a:off x="9824803" y="2759094"/>
            <a:ext cx="150557" cy="1253003"/>
          </a:xfrm>
          <a:custGeom>
            <a:avLst/>
            <a:gdLst/>
            <a:ahLst/>
            <a:cxnLst/>
            <a:rect l="l" t="t" r="r" b="b"/>
            <a:pathLst>
              <a:path w="6564" h="52146" extrusionOk="0">
                <a:moveTo>
                  <a:pt x="6564" y="1"/>
                </a:moveTo>
                <a:lnTo>
                  <a:pt x="3282" y="244"/>
                </a:lnTo>
                <a:lnTo>
                  <a:pt x="3525" y="730"/>
                </a:lnTo>
                <a:lnTo>
                  <a:pt x="5834" y="487"/>
                </a:lnTo>
                <a:lnTo>
                  <a:pt x="0" y="52145"/>
                </a:lnTo>
                <a:lnTo>
                  <a:pt x="486" y="52145"/>
                </a:lnTo>
                <a:lnTo>
                  <a:pt x="6564" y="244"/>
                </a:lnTo>
                <a:lnTo>
                  <a:pt x="6564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2" name="Google Shape;1288;p37">
            <a:extLst>
              <a:ext uri="{FF2B5EF4-FFF2-40B4-BE49-F238E27FC236}">
                <a16:creationId xmlns:a16="http://schemas.microsoft.com/office/drawing/2014/main" id="{66220D20-3BB8-4FE3-AFC9-DD0ABF53523D}"/>
              </a:ext>
            </a:extLst>
          </p:cNvPr>
          <p:cNvSpPr/>
          <p:nvPr/>
        </p:nvSpPr>
        <p:spPr>
          <a:xfrm>
            <a:off x="9760672" y="3981388"/>
            <a:ext cx="469793" cy="170892"/>
          </a:xfrm>
          <a:custGeom>
            <a:avLst/>
            <a:gdLst/>
            <a:ahLst/>
            <a:cxnLst/>
            <a:rect l="l" t="t" r="r" b="b"/>
            <a:pathLst>
              <a:path w="20482" h="7112" extrusionOk="0">
                <a:moveTo>
                  <a:pt x="0" y="1"/>
                </a:moveTo>
                <a:lnTo>
                  <a:pt x="0" y="548"/>
                </a:lnTo>
                <a:lnTo>
                  <a:pt x="20238" y="7111"/>
                </a:lnTo>
                <a:lnTo>
                  <a:pt x="20481" y="6625"/>
                </a:lnTo>
                <a:lnTo>
                  <a:pt x="0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3" name="Google Shape;1289;p37">
            <a:extLst>
              <a:ext uri="{FF2B5EF4-FFF2-40B4-BE49-F238E27FC236}">
                <a16:creationId xmlns:a16="http://schemas.microsoft.com/office/drawing/2014/main" id="{37504857-D260-43E8-BD57-37C8627C710B}"/>
              </a:ext>
            </a:extLst>
          </p:cNvPr>
          <p:cNvSpPr/>
          <p:nvPr/>
        </p:nvSpPr>
        <p:spPr>
          <a:xfrm>
            <a:off x="8599495" y="4602051"/>
            <a:ext cx="145006" cy="451044"/>
          </a:xfrm>
          <a:custGeom>
            <a:avLst/>
            <a:gdLst/>
            <a:ahLst/>
            <a:cxnLst/>
            <a:rect l="l" t="t" r="r" b="b"/>
            <a:pathLst>
              <a:path w="6322" h="18771" extrusionOk="0">
                <a:moveTo>
                  <a:pt x="2492" y="0"/>
                </a:moveTo>
                <a:lnTo>
                  <a:pt x="1" y="11669"/>
                </a:lnTo>
                <a:lnTo>
                  <a:pt x="3039" y="17989"/>
                </a:lnTo>
                <a:cubicBezTo>
                  <a:pt x="3193" y="18489"/>
                  <a:pt x="3639" y="18770"/>
                  <a:pt x="4085" y="18770"/>
                </a:cubicBezTo>
                <a:cubicBezTo>
                  <a:pt x="4343" y="18770"/>
                  <a:pt x="4601" y="18676"/>
                  <a:pt x="4802" y="18475"/>
                </a:cubicBezTo>
                <a:cubicBezTo>
                  <a:pt x="5045" y="18232"/>
                  <a:pt x="5288" y="17746"/>
                  <a:pt x="5045" y="17503"/>
                </a:cubicBezTo>
                <a:lnTo>
                  <a:pt x="3769" y="12155"/>
                </a:lnTo>
                <a:lnTo>
                  <a:pt x="6321" y="4801"/>
                </a:lnTo>
                <a:lnTo>
                  <a:pt x="2492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" name="Google Shape;1290;p37">
            <a:extLst>
              <a:ext uri="{FF2B5EF4-FFF2-40B4-BE49-F238E27FC236}">
                <a16:creationId xmlns:a16="http://schemas.microsoft.com/office/drawing/2014/main" id="{46EAAF17-CB42-4CE5-995B-66FF3650BBAF}"/>
              </a:ext>
            </a:extLst>
          </p:cNvPr>
          <p:cNvSpPr/>
          <p:nvPr/>
        </p:nvSpPr>
        <p:spPr>
          <a:xfrm>
            <a:off x="8656654" y="4565527"/>
            <a:ext cx="284394" cy="465244"/>
          </a:xfrm>
          <a:custGeom>
            <a:avLst/>
            <a:gdLst/>
            <a:ahLst/>
            <a:cxnLst/>
            <a:rect l="l" t="t" r="r" b="b"/>
            <a:pathLst>
              <a:path w="12399" h="19362" extrusionOk="0">
                <a:moveTo>
                  <a:pt x="7597" y="1"/>
                </a:moveTo>
                <a:lnTo>
                  <a:pt x="0" y="1763"/>
                </a:lnTo>
                <a:lnTo>
                  <a:pt x="4072" y="12946"/>
                </a:lnTo>
                <a:lnTo>
                  <a:pt x="10150" y="19023"/>
                </a:lnTo>
                <a:cubicBezTo>
                  <a:pt x="10477" y="19242"/>
                  <a:pt x="10818" y="19362"/>
                  <a:pt x="11137" y="19362"/>
                </a:cubicBezTo>
                <a:cubicBezTo>
                  <a:pt x="11528" y="19362"/>
                  <a:pt x="11888" y="19181"/>
                  <a:pt x="12155" y="18780"/>
                </a:cubicBezTo>
                <a:cubicBezTo>
                  <a:pt x="12398" y="18476"/>
                  <a:pt x="12398" y="17990"/>
                  <a:pt x="12155" y="17747"/>
                </a:cubicBezTo>
                <a:lnTo>
                  <a:pt x="7840" y="10636"/>
                </a:lnTo>
                <a:lnTo>
                  <a:pt x="7597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5" name="Google Shape;1291;p37">
            <a:extLst>
              <a:ext uri="{FF2B5EF4-FFF2-40B4-BE49-F238E27FC236}">
                <a16:creationId xmlns:a16="http://schemas.microsoft.com/office/drawing/2014/main" id="{EEC7EFDA-A1CE-4D7F-B950-03D0ACA07171}"/>
              </a:ext>
            </a:extLst>
          </p:cNvPr>
          <p:cNvSpPr/>
          <p:nvPr/>
        </p:nvSpPr>
        <p:spPr>
          <a:xfrm>
            <a:off x="8656654" y="4213602"/>
            <a:ext cx="511605" cy="443956"/>
          </a:xfrm>
          <a:custGeom>
            <a:avLst/>
            <a:gdLst/>
            <a:ahLst/>
            <a:cxnLst/>
            <a:rect l="l" t="t" r="r" b="b"/>
            <a:pathLst>
              <a:path w="22305" h="18476" extrusionOk="0">
                <a:moveTo>
                  <a:pt x="15984" y="0"/>
                </a:moveTo>
                <a:lnTo>
                  <a:pt x="0" y="16409"/>
                </a:lnTo>
                <a:lnTo>
                  <a:pt x="11912" y="16713"/>
                </a:lnTo>
                <a:lnTo>
                  <a:pt x="16713" y="18475"/>
                </a:lnTo>
                <a:lnTo>
                  <a:pt x="22304" y="5287"/>
                </a:lnTo>
                <a:lnTo>
                  <a:pt x="15984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6" name="Google Shape;1292;p37">
            <a:extLst>
              <a:ext uri="{FF2B5EF4-FFF2-40B4-BE49-F238E27FC236}">
                <a16:creationId xmlns:a16="http://schemas.microsoft.com/office/drawing/2014/main" id="{7E09BA21-16F4-4A71-B76F-99E2679E4F7D}"/>
              </a:ext>
            </a:extLst>
          </p:cNvPr>
          <p:cNvSpPr/>
          <p:nvPr/>
        </p:nvSpPr>
        <p:spPr>
          <a:xfrm>
            <a:off x="8750052" y="4596187"/>
            <a:ext cx="289968" cy="376291"/>
          </a:xfrm>
          <a:custGeom>
            <a:avLst/>
            <a:gdLst/>
            <a:ahLst/>
            <a:cxnLst/>
            <a:rect l="l" t="t" r="r" b="b"/>
            <a:pathLst>
              <a:path w="12642" h="15660" extrusionOk="0">
                <a:moveTo>
                  <a:pt x="7111" y="1"/>
                </a:moveTo>
                <a:lnTo>
                  <a:pt x="0" y="1034"/>
                </a:lnTo>
                <a:lnTo>
                  <a:pt x="4558" y="10880"/>
                </a:lnTo>
                <a:lnTo>
                  <a:pt x="10636" y="15438"/>
                </a:lnTo>
                <a:cubicBezTo>
                  <a:pt x="10842" y="15593"/>
                  <a:pt x="11074" y="15660"/>
                  <a:pt x="11304" y="15660"/>
                </a:cubicBezTo>
                <a:cubicBezTo>
                  <a:pt x="11887" y="15660"/>
                  <a:pt x="12467" y="15231"/>
                  <a:pt x="12641" y="14708"/>
                </a:cubicBezTo>
                <a:cubicBezTo>
                  <a:pt x="12641" y="14161"/>
                  <a:pt x="12641" y="13918"/>
                  <a:pt x="12398" y="13432"/>
                </a:cubicBezTo>
                <a:lnTo>
                  <a:pt x="8630" y="9117"/>
                </a:lnTo>
                <a:lnTo>
                  <a:pt x="7111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7" name="Google Shape;1293;p37">
            <a:extLst>
              <a:ext uri="{FF2B5EF4-FFF2-40B4-BE49-F238E27FC236}">
                <a16:creationId xmlns:a16="http://schemas.microsoft.com/office/drawing/2014/main" id="{AF9B8489-DFA9-4A3A-A58D-3F731784F491}"/>
              </a:ext>
            </a:extLst>
          </p:cNvPr>
          <p:cNvSpPr/>
          <p:nvPr/>
        </p:nvSpPr>
        <p:spPr>
          <a:xfrm>
            <a:off x="8900586" y="4523189"/>
            <a:ext cx="174274" cy="359927"/>
          </a:xfrm>
          <a:custGeom>
            <a:avLst/>
            <a:gdLst/>
            <a:ahLst/>
            <a:cxnLst/>
            <a:rect l="l" t="t" r="r" b="b"/>
            <a:pathLst>
              <a:path w="7598" h="14979" extrusionOk="0">
                <a:moveTo>
                  <a:pt x="1" y="0"/>
                </a:moveTo>
                <a:lnTo>
                  <a:pt x="1277" y="9603"/>
                </a:lnTo>
                <a:lnTo>
                  <a:pt x="5349" y="14464"/>
                </a:lnTo>
                <a:cubicBezTo>
                  <a:pt x="5571" y="14797"/>
                  <a:pt x="5958" y="14978"/>
                  <a:pt x="6359" y="14978"/>
                </a:cubicBezTo>
                <a:cubicBezTo>
                  <a:pt x="6836" y="14978"/>
                  <a:pt x="7333" y="14722"/>
                  <a:pt x="7598" y="14161"/>
                </a:cubicBezTo>
                <a:lnTo>
                  <a:pt x="7598" y="13188"/>
                </a:lnTo>
                <a:lnTo>
                  <a:pt x="5592" y="9116"/>
                </a:lnTo>
                <a:lnTo>
                  <a:pt x="6625" y="790"/>
                </a:lnTo>
                <a:lnTo>
                  <a:pt x="1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8" name="Google Shape;1294;p37">
            <a:extLst>
              <a:ext uri="{FF2B5EF4-FFF2-40B4-BE49-F238E27FC236}">
                <a16:creationId xmlns:a16="http://schemas.microsoft.com/office/drawing/2014/main" id="{E848D127-36F8-4166-94DF-A617F9AD1239}"/>
              </a:ext>
            </a:extLst>
          </p:cNvPr>
          <p:cNvSpPr/>
          <p:nvPr/>
        </p:nvSpPr>
        <p:spPr>
          <a:xfrm>
            <a:off x="9127822" y="4188756"/>
            <a:ext cx="1527799" cy="2123349"/>
          </a:xfrm>
          <a:custGeom>
            <a:avLst/>
            <a:gdLst/>
            <a:ahLst/>
            <a:cxnLst/>
            <a:rect l="l" t="t" r="r" b="b"/>
            <a:pathLst>
              <a:path w="66609" h="88367" extrusionOk="0">
                <a:moveTo>
                  <a:pt x="66062" y="1"/>
                </a:moveTo>
                <a:lnTo>
                  <a:pt x="66062" y="3040"/>
                </a:lnTo>
                <a:cubicBezTo>
                  <a:pt x="66062" y="13918"/>
                  <a:pt x="57188" y="22791"/>
                  <a:pt x="46310" y="22791"/>
                </a:cubicBezTo>
                <a:lnTo>
                  <a:pt x="0" y="22791"/>
                </a:lnTo>
                <a:lnTo>
                  <a:pt x="0" y="88367"/>
                </a:lnTo>
                <a:lnTo>
                  <a:pt x="486" y="88367"/>
                </a:lnTo>
                <a:lnTo>
                  <a:pt x="486" y="23277"/>
                </a:lnTo>
                <a:lnTo>
                  <a:pt x="46310" y="23277"/>
                </a:lnTo>
                <a:cubicBezTo>
                  <a:pt x="57492" y="23277"/>
                  <a:pt x="66608" y="14161"/>
                  <a:pt x="66608" y="3040"/>
                </a:cubicBezTo>
                <a:lnTo>
                  <a:pt x="66608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9" name="Google Shape;1295;p37">
            <a:extLst>
              <a:ext uri="{FF2B5EF4-FFF2-40B4-BE49-F238E27FC236}">
                <a16:creationId xmlns:a16="http://schemas.microsoft.com/office/drawing/2014/main" id="{C6D196A7-902D-4142-B03F-A88BCFE69D68}"/>
              </a:ext>
            </a:extLst>
          </p:cNvPr>
          <p:cNvSpPr/>
          <p:nvPr/>
        </p:nvSpPr>
        <p:spPr>
          <a:xfrm rot="17333192">
            <a:off x="9171670" y="3042525"/>
            <a:ext cx="178564" cy="80141"/>
          </a:xfrm>
          <a:custGeom>
            <a:avLst/>
            <a:gdLst/>
            <a:ahLst/>
            <a:cxnLst/>
            <a:rect l="l" t="t" r="r" b="b"/>
            <a:pathLst>
              <a:path w="4979" h="2341" extrusionOk="0">
                <a:moveTo>
                  <a:pt x="1569" y="1"/>
                </a:moveTo>
                <a:cubicBezTo>
                  <a:pt x="820" y="1"/>
                  <a:pt x="276" y="231"/>
                  <a:pt x="181" y="538"/>
                </a:cubicBezTo>
                <a:cubicBezTo>
                  <a:pt x="1" y="1115"/>
                  <a:pt x="1083" y="1873"/>
                  <a:pt x="2273" y="2197"/>
                </a:cubicBezTo>
                <a:cubicBezTo>
                  <a:pt x="2712" y="2292"/>
                  <a:pt x="3123" y="2340"/>
                  <a:pt x="3483" y="2340"/>
                </a:cubicBezTo>
                <a:cubicBezTo>
                  <a:pt x="4218" y="2340"/>
                  <a:pt x="4737" y="2140"/>
                  <a:pt x="4834" y="1728"/>
                </a:cubicBezTo>
                <a:cubicBezTo>
                  <a:pt x="4978" y="1295"/>
                  <a:pt x="4076" y="538"/>
                  <a:pt x="2886" y="213"/>
                </a:cubicBezTo>
                <a:cubicBezTo>
                  <a:pt x="2414" y="64"/>
                  <a:pt x="1963" y="1"/>
                  <a:pt x="1569" y="1"/>
                </a:cubicBezTo>
                <a:close/>
              </a:path>
            </a:pathLst>
          </a:custGeom>
          <a:solidFill>
            <a:srgbClr val="C84B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" name="Google Shape;1296;p37">
            <a:extLst>
              <a:ext uri="{FF2B5EF4-FFF2-40B4-BE49-F238E27FC236}">
                <a16:creationId xmlns:a16="http://schemas.microsoft.com/office/drawing/2014/main" id="{3D9E88C4-EF27-47F8-BF16-9912966B74F2}"/>
              </a:ext>
            </a:extLst>
          </p:cNvPr>
          <p:cNvSpPr/>
          <p:nvPr/>
        </p:nvSpPr>
        <p:spPr>
          <a:xfrm rot="18900000">
            <a:off x="9240759" y="2589574"/>
            <a:ext cx="163017" cy="143223"/>
          </a:xfrm>
          <a:custGeom>
            <a:avLst/>
            <a:gdLst/>
            <a:ahLst/>
            <a:cxnLst/>
            <a:rect l="l" t="t" r="r" b="b"/>
            <a:pathLst>
              <a:path w="2851" h="2391" extrusionOk="0">
                <a:moveTo>
                  <a:pt x="2256" y="0"/>
                </a:moveTo>
                <a:cubicBezTo>
                  <a:pt x="1779" y="0"/>
                  <a:pt x="1385" y="237"/>
                  <a:pt x="1047" y="549"/>
                </a:cubicBezTo>
                <a:cubicBezTo>
                  <a:pt x="614" y="1018"/>
                  <a:pt x="289" y="1451"/>
                  <a:pt x="1" y="2209"/>
                </a:cubicBezTo>
                <a:cubicBezTo>
                  <a:pt x="1" y="2293"/>
                  <a:pt x="100" y="2390"/>
                  <a:pt x="212" y="2390"/>
                </a:cubicBezTo>
                <a:cubicBezTo>
                  <a:pt x="290" y="2390"/>
                  <a:pt x="374" y="2342"/>
                  <a:pt x="434" y="2209"/>
                </a:cubicBezTo>
                <a:cubicBezTo>
                  <a:pt x="434" y="2064"/>
                  <a:pt x="614" y="1776"/>
                  <a:pt x="758" y="1451"/>
                </a:cubicBezTo>
                <a:cubicBezTo>
                  <a:pt x="909" y="1351"/>
                  <a:pt x="1099" y="1303"/>
                  <a:pt x="1295" y="1303"/>
                </a:cubicBezTo>
                <a:cubicBezTo>
                  <a:pt x="1662" y="1303"/>
                  <a:pt x="2049" y="1470"/>
                  <a:pt x="2237" y="1776"/>
                </a:cubicBezTo>
                <a:cubicBezTo>
                  <a:pt x="2271" y="1803"/>
                  <a:pt x="2309" y="1815"/>
                  <a:pt x="2347" y="1815"/>
                </a:cubicBezTo>
                <a:cubicBezTo>
                  <a:pt x="2511" y="1815"/>
                  <a:pt x="2679" y="1597"/>
                  <a:pt x="2562" y="1451"/>
                </a:cubicBezTo>
                <a:cubicBezTo>
                  <a:pt x="2318" y="1126"/>
                  <a:pt x="1933" y="964"/>
                  <a:pt x="1557" y="964"/>
                </a:cubicBezTo>
                <a:cubicBezTo>
                  <a:pt x="1432" y="964"/>
                  <a:pt x="1308" y="982"/>
                  <a:pt x="1191" y="1018"/>
                </a:cubicBezTo>
                <a:lnTo>
                  <a:pt x="1191" y="874"/>
                </a:lnTo>
                <a:cubicBezTo>
                  <a:pt x="1441" y="624"/>
                  <a:pt x="1840" y="310"/>
                  <a:pt x="2224" y="310"/>
                </a:cubicBezTo>
                <a:cubicBezTo>
                  <a:pt x="2340" y="310"/>
                  <a:pt x="2453" y="339"/>
                  <a:pt x="2562" y="405"/>
                </a:cubicBezTo>
                <a:cubicBezTo>
                  <a:pt x="2706" y="405"/>
                  <a:pt x="2850" y="405"/>
                  <a:pt x="2850" y="261"/>
                </a:cubicBezTo>
                <a:lnTo>
                  <a:pt x="2850" y="117"/>
                </a:lnTo>
                <a:cubicBezTo>
                  <a:pt x="2639" y="36"/>
                  <a:pt x="2441" y="0"/>
                  <a:pt x="225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71" name="Google Shape;1242;p37">
            <a:extLst>
              <a:ext uri="{FF2B5EF4-FFF2-40B4-BE49-F238E27FC236}">
                <a16:creationId xmlns:a16="http://schemas.microsoft.com/office/drawing/2014/main" id="{FB8C394F-FFCC-47BA-B966-561ECB8D6A1E}"/>
              </a:ext>
            </a:extLst>
          </p:cNvPr>
          <p:cNvGrpSpPr/>
          <p:nvPr/>
        </p:nvGrpSpPr>
        <p:grpSpPr>
          <a:xfrm>
            <a:off x="9646223" y="5012892"/>
            <a:ext cx="2710523" cy="2665171"/>
            <a:chOff x="8044250" y="3470527"/>
            <a:chExt cx="1701165" cy="1672981"/>
          </a:xfrm>
        </p:grpSpPr>
        <p:cxnSp>
          <p:nvCxnSpPr>
            <p:cNvPr id="272" name="Google Shape;1243;p37">
              <a:extLst>
                <a:ext uri="{FF2B5EF4-FFF2-40B4-BE49-F238E27FC236}">
                  <a16:creationId xmlns:a16="http://schemas.microsoft.com/office/drawing/2014/main" id="{A43266E4-6F23-487E-8399-0819AAA43DE8}"/>
                </a:ext>
              </a:extLst>
            </p:cNvPr>
            <p:cNvCxnSpPr/>
            <p:nvPr/>
          </p:nvCxnSpPr>
          <p:spPr>
            <a:xfrm>
              <a:off x="8296475" y="4632925"/>
              <a:ext cx="1332600" cy="47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1244;p37">
              <a:extLst>
                <a:ext uri="{FF2B5EF4-FFF2-40B4-BE49-F238E27FC236}">
                  <a16:creationId xmlns:a16="http://schemas.microsoft.com/office/drawing/2014/main" id="{39194E92-EC05-4EC2-84C5-5A65866F7B37}"/>
                </a:ext>
              </a:extLst>
            </p:cNvPr>
            <p:cNvSpPr/>
            <p:nvPr/>
          </p:nvSpPr>
          <p:spPr>
            <a:xfrm>
              <a:off x="8287263" y="4478580"/>
              <a:ext cx="1458152" cy="664928"/>
            </a:xfrm>
            <a:custGeom>
              <a:avLst/>
              <a:gdLst/>
              <a:ahLst/>
              <a:cxnLst/>
              <a:rect l="l" t="t" r="r" b="b"/>
              <a:pathLst>
                <a:path w="91163" h="41571" extrusionOk="0">
                  <a:moveTo>
                    <a:pt x="1" y="1"/>
                  </a:moveTo>
                  <a:lnTo>
                    <a:pt x="1" y="9664"/>
                  </a:lnTo>
                  <a:lnTo>
                    <a:pt x="91162" y="41570"/>
                  </a:lnTo>
                  <a:lnTo>
                    <a:pt x="91162" y="41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74" name="Google Shape;1246;p37">
              <a:extLst>
                <a:ext uri="{FF2B5EF4-FFF2-40B4-BE49-F238E27FC236}">
                  <a16:creationId xmlns:a16="http://schemas.microsoft.com/office/drawing/2014/main" id="{E744E0C0-A590-4179-B969-9D78709B767E}"/>
                </a:ext>
              </a:extLst>
            </p:cNvPr>
            <p:cNvSpPr/>
            <p:nvPr/>
          </p:nvSpPr>
          <p:spPr>
            <a:xfrm>
              <a:off x="8044250" y="3470527"/>
              <a:ext cx="1701164" cy="108894"/>
            </a:xfrm>
            <a:custGeom>
              <a:avLst/>
              <a:gdLst/>
              <a:ahLst/>
              <a:cxnLst/>
              <a:rect l="l" t="t" r="r" b="b"/>
              <a:pathLst>
                <a:path w="106356" h="6808" extrusionOk="0">
                  <a:moveTo>
                    <a:pt x="0" y="1"/>
                  </a:moveTo>
                  <a:lnTo>
                    <a:pt x="0" y="6807"/>
                  </a:lnTo>
                  <a:lnTo>
                    <a:pt x="106355" y="6807"/>
                  </a:lnTo>
                  <a:lnTo>
                    <a:pt x="106355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1247;p37">
              <a:extLst>
                <a:ext uri="{FF2B5EF4-FFF2-40B4-BE49-F238E27FC236}">
                  <a16:creationId xmlns:a16="http://schemas.microsoft.com/office/drawing/2014/main" id="{1A7EB02E-6643-4C72-86CC-0A179872BC37}"/>
                </a:ext>
              </a:extLst>
            </p:cNvPr>
            <p:cNvSpPr/>
            <p:nvPr/>
          </p:nvSpPr>
          <p:spPr>
            <a:xfrm>
              <a:off x="8044250" y="3575518"/>
              <a:ext cx="1701164" cy="1567990"/>
            </a:xfrm>
            <a:custGeom>
              <a:avLst/>
              <a:gdLst/>
              <a:ahLst/>
              <a:cxnLst/>
              <a:rect l="l" t="t" r="r" b="b"/>
              <a:pathLst>
                <a:path w="106356" h="98030" extrusionOk="0">
                  <a:moveTo>
                    <a:pt x="0" y="0"/>
                  </a:moveTo>
                  <a:lnTo>
                    <a:pt x="0" y="49653"/>
                  </a:lnTo>
                  <a:lnTo>
                    <a:pt x="106355" y="98029"/>
                  </a:lnTo>
                  <a:lnTo>
                    <a:pt x="106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6" name="슬라이드 번호 개체 틀 2">
            <a:extLst>
              <a:ext uri="{FF2B5EF4-FFF2-40B4-BE49-F238E27FC236}">
                <a16:creationId xmlns:a16="http://schemas.microsoft.com/office/drawing/2014/main" id="{C3369D03-15CF-4D73-9BD8-2AE49AA51C44}"/>
              </a:ext>
            </a:extLst>
          </p:cNvPr>
          <p:cNvSpPr txBox="1">
            <a:spLocks/>
          </p:cNvSpPr>
          <p:nvPr/>
        </p:nvSpPr>
        <p:spPr>
          <a:xfrm>
            <a:off x="9601200" y="6645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A9C362-4011-4060-B080-FEAFFF6D390D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5" name="Google Shape;1582;p46">
            <a:extLst>
              <a:ext uri="{FF2B5EF4-FFF2-40B4-BE49-F238E27FC236}">
                <a16:creationId xmlns:a16="http://schemas.microsoft.com/office/drawing/2014/main" id="{BE8B568A-F3D2-43BC-AA71-FCCB35056B83}"/>
              </a:ext>
            </a:extLst>
          </p:cNvPr>
          <p:cNvSpPr/>
          <p:nvPr/>
        </p:nvSpPr>
        <p:spPr>
          <a:xfrm>
            <a:off x="1258216" y="2889253"/>
            <a:ext cx="6831978" cy="2304385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A08D6D-EB34-4F73-A33F-95BBF2EBB190}"/>
              </a:ext>
            </a:extLst>
          </p:cNvPr>
          <p:cNvSpPr txBox="1"/>
          <p:nvPr/>
        </p:nvSpPr>
        <p:spPr>
          <a:xfrm>
            <a:off x="1590774" y="3220566"/>
            <a:ext cx="6095453" cy="1550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시군구별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영향을 미칠 수 있는 변수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를 찾아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초기발생지에 따른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타 </a:t>
            </a:r>
            <a:r>
              <a:rPr lang="ko-KR" altLang="en-US" sz="2400" dirty="0" err="1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시군구</a:t>
            </a: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r>
              <a:rPr lang="en-US" altLang="ko-KR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HPAI </a:t>
            </a: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발생 위험수준을 예측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0CC7E40-3D37-48AC-A83A-C2C5FC0AE6C0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68" name="Google Shape;1162;p35">
              <a:extLst>
                <a:ext uri="{FF2B5EF4-FFF2-40B4-BE49-F238E27FC236}">
                  <a16:creationId xmlns:a16="http://schemas.microsoft.com/office/drawing/2014/main" id="{6E6E6C31-C1F4-4815-BE80-03E311C54416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9" name="Google Shape;772;p32">
              <a:extLst>
                <a:ext uri="{FF2B5EF4-FFF2-40B4-BE49-F238E27FC236}">
                  <a16:creationId xmlns:a16="http://schemas.microsoft.com/office/drawing/2014/main" id="{AC947243-098D-4FB8-A9A5-49F51DB159D4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3" name="Google Shape;633;p15">
            <a:extLst>
              <a:ext uri="{FF2B5EF4-FFF2-40B4-BE49-F238E27FC236}">
                <a16:creationId xmlns:a16="http://schemas.microsoft.com/office/drawing/2014/main" id="{DBB31057-C8FE-46B6-B690-60CFDD200AE6}"/>
              </a:ext>
            </a:extLst>
          </p:cNvPr>
          <p:cNvSpPr txBox="1"/>
          <p:nvPr/>
        </p:nvSpPr>
        <p:spPr>
          <a:xfrm>
            <a:off x="1113256" y="2594088"/>
            <a:ext cx="4068445" cy="461624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문제정의 도출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415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1582;p46">
            <a:extLst>
              <a:ext uri="{FF2B5EF4-FFF2-40B4-BE49-F238E27FC236}">
                <a16:creationId xmlns:a16="http://schemas.microsoft.com/office/drawing/2014/main" id="{574EA780-DF28-4501-9355-09EA22902360}"/>
              </a:ext>
            </a:extLst>
          </p:cNvPr>
          <p:cNvSpPr/>
          <p:nvPr/>
        </p:nvSpPr>
        <p:spPr>
          <a:xfrm>
            <a:off x="2955851" y="1437522"/>
            <a:ext cx="8991600" cy="5036492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aphicFrame>
        <p:nvGraphicFramePr>
          <p:cNvPr id="51" name="Google Shape;947;p28">
            <a:extLst>
              <a:ext uri="{FF2B5EF4-FFF2-40B4-BE49-F238E27FC236}">
                <a16:creationId xmlns:a16="http://schemas.microsoft.com/office/drawing/2014/main" id="{C261A92B-1F5F-4A51-91FA-B856F71B4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088876"/>
              </p:ext>
            </p:extLst>
          </p:nvPr>
        </p:nvGraphicFramePr>
        <p:xfrm>
          <a:off x="3245222" y="1539081"/>
          <a:ext cx="8454803" cy="4826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671">
                  <a:extLst>
                    <a:ext uri="{9D8B030D-6E8A-4147-A177-3AD203B41FA5}">
                      <a16:colId xmlns:a16="http://schemas.microsoft.com/office/drawing/2014/main" val="587730216"/>
                    </a:ext>
                  </a:extLst>
                </a:gridCol>
                <a:gridCol w="445671">
                  <a:extLst>
                    <a:ext uri="{9D8B030D-6E8A-4147-A177-3AD203B41FA5}">
                      <a16:colId xmlns:a16="http://schemas.microsoft.com/office/drawing/2014/main" val="1072472466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283649582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1156466044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3997544642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667755636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122620088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1148382537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2458722288"/>
                    </a:ext>
                  </a:extLst>
                </a:gridCol>
                <a:gridCol w="445671">
                  <a:extLst>
                    <a:ext uri="{9D8B030D-6E8A-4147-A177-3AD203B41FA5}">
                      <a16:colId xmlns:a16="http://schemas.microsoft.com/office/drawing/2014/main" val="337120484"/>
                    </a:ext>
                  </a:extLst>
                </a:gridCol>
                <a:gridCol w="445671">
                  <a:extLst>
                    <a:ext uri="{9D8B030D-6E8A-4147-A177-3AD203B41FA5}">
                      <a16:colId xmlns:a16="http://schemas.microsoft.com/office/drawing/2014/main" val="1569360499"/>
                    </a:ext>
                  </a:extLst>
                </a:gridCol>
              </a:tblGrid>
              <a:tr h="265453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Title &amp; Task</a:t>
                      </a:r>
                      <a:endParaRPr lang="ko-KR" altLang="en-US"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84456" marR="84456" marT="42228" marB="42228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7</a:t>
                      </a: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월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447" marR="84447" marT="42223" marB="42223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8</a:t>
                      </a: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월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447" marR="84447" marT="42223" marB="42223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447" marR="84447" marT="42223" marB="42223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4447" marR="84447" marT="42223" marB="42223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453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sz="12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sz="12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173854"/>
                  </a:ext>
                </a:extLst>
              </a:tr>
              <a:tr h="31879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주제 기획 및 정의</a:t>
                      </a: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수요 예측 및 동향 파악</a:t>
                      </a: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668601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선행 연구자료 검토</a:t>
                      </a: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64593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기능 정의 </a:t>
                      </a:r>
                      <a:r>
                        <a:rPr lang="en-US" altLang="ko-KR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&amp; </a:t>
                      </a: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기능 명세화</a:t>
                      </a: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55998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HPAI </a:t>
                      </a: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발생 데이터 수집</a:t>
                      </a: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831647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독립변수 데이터 수집</a:t>
                      </a: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72897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가중치 데이터 수집</a:t>
                      </a: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195059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데이터 분석</a:t>
                      </a: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06942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데이터 </a:t>
                      </a:r>
                      <a:r>
                        <a:rPr lang="ko-KR" altLang="en-US" sz="1200" u="none" strike="noStrike" cap="none" dirty="0" err="1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전처리</a:t>
                      </a:r>
                      <a:endParaRPr lang="ko-KR" altLang="en-US"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30072"/>
                  </a:ext>
                </a:extLst>
              </a:tr>
              <a:tr h="1534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모델링</a:t>
                      </a: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73904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웹 구현</a:t>
                      </a: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E6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83056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테스트</a:t>
                      </a:r>
                    </a:p>
                  </a:txBody>
                  <a:tcPr marL="75850" marR="75850" marT="37925" marB="37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E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78896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산출물 정리</a:t>
                      </a:r>
                    </a:p>
                  </a:txBody>
                  <a:tcPr marL="75850" marR="75850" marT="37925" marB="379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E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착수 보고</a:t>
                      </a:r>
                    </a:p>
                  </a:txBody>
                  <a:tcPr marL="75850" marR="75850" marT="37925" marB="379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181921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중간 보고 </a:t>
                      </a:r>
                    </a:p>
                  </a:txBody>
                  <a:tcPr marL="75850" marR="75850" marT="37925" marB="379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17116"/>
                  </a:ext>
                </a:extLst>
              </a:tr>
              <a:tr h="2654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최종 결과 보고</a:t>
                      </a:r>
                    </a:p>
                  </a:txBody>
                  <a:tcPr marL="75850" marR="75850" marT="37925" marB="379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5850" marR="75850" marT="37925" marB="379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7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1943FBC1-6490-4D35-A131-78E21CEEA677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60" name="Google Shape;1162;p35">
              <a:extLst>
                <a:ext uri="{FF2B5EF4-FFF2-40B4-BE49-F238E27FC236}">
                  <a16:creationId xmlns:a16="http://schemas.microsoft.com/office/drawing/2014/main" id="{53FD0740-5707-48DE-8A15-11EE24D71B77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1" name="Google Shape;772;p32">
              <a:extLst>
                <a:ext uri="{FF2B5EF4-FFF2-40B4-BE49-F238E27FC236}">
                  <a16:creationId xmlns:a16="http://schemas.microsoft.com/office/drawing/2014/main" id="{F70694B9-37FF-4AC2-9EF1-BBE9BC5BD7C6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프로세스 수립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968BB-B69A-4DA8-AD68-E260C0EAC3A8}"/>
              </a:ext>
            </a:extLst>
          </p:cNvPr>
          <p:cNvSpPr/>
          <p:nvPr/>
        </p:nvSpPr>
        <p:spPr>
          <a:xfrm>
            <a:off x="3235664" y="3417200"/>
            <a:ext cx="8577107" cy="1814020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C0EB4-6496-4530-A736-D215DD2E4508}"/>
              </a:ext>
            </a:extLst>
          </p:cNvPr>
          <p:cNvSpPr txBox="1"/>
          <p:nvPr/>
        </p:nvSpPr>
        <p:spPr>
          <a:xfrm>
            <a:off x="782183" y="3417200"/>
            <a:ext cx="1632468" cy="923330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유효한 변수를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찾기 위한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Cycle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DACBB-6A8F-44A4-9C39-66051D3D531F}"/>
              </a:ext>
            </a:extLst>
          </p:cNvPr>
          <p:cNvSpPr txBox="1"/>
          <p:nvPr/>
        </p:nvSpPr>
        <p:spPr>
          <a:xfrm>
            <a:off x="2756022" y="887388"/>
            <a:ext cx="1067833" cy="369332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Timeline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Google Shape;786;p23">
            <a:extLst>
              <a:ext uri="{FF2B5EF4-FFF2-40B4-BE49-F238E27FC236}">
                <a16:creationId xmlns:a16="http://schemas.microsoft.com/office/drawing/2014/main" id="{2C91AF63-F85D-4964-BC4A-03C23168A6F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558647" y="3573463"/>
            <a:ext cx="541889" cy="5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9830</TotalTime>
  <Words>2494</Words>
  <Application>Microsoft Office PowerPoint</Application>
  <PresentationFormat>와이드스크린</PresentationFormat>
  <Paragraphs>629</Paragraphs>
  <Slides>42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에스코어 드림 7 ExtraBold</vt:lpstr>
      <vt:lpstr>엘리스 디지털배움체</vt:lpstr>
      <vt:lpstr>맑은 고딕</vt:lpstr>
      <vt:lpstr>에스코어 드림 4 Regular</vt:lpstr>
      <vt:lpstr>에스코어 드림 5 Medium</vt:lpstr>
      <vt:lpstr>나눔스퀘어</vt:lpstr>
      <vt:lpstr>Arial</vt:lpstr>
      <vt:lpstr>-윤고딕350</vt:lpstr>
      <vt:lpstr>이사만루체 Light</vt:lpstr>
      <vt:lpstr>경기천년제목 Medium</vt:lpstr>
      <vt:lpstr>Office 테마</vt:lpstr>
      <vt:lpstr>AI AI     고병원성 조류인플루엔자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AIAI  감 사 합 니 다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FMD DISEASE 구제역</dc:title>
  <dc:creator>11717117@hanmail.net</dc:creator>
  <cp:lastModifiedBy>17063</cp:lastModifiedBy>
  <cp:revision>377</cp:revision>
  <dcterms:created xsi:type="dcterms:W3CDTF">2021-07-12T04:06:56Z</dcterms:created>
  <dcterms:modified xsi:type="dcterms:W3CDTF">2021-10-08T05:00:56Z</dcterms:modified>
</cp:coreProperties>
</file>